
<file path=[Content_Types].xml><?xml version="1.0" encoding="utf-8"?>
<Types xmlns="http://schemas.openxmlformats.org/package/2006/content-types">
  <Default Extension="jpeg" ContentType="image/jpeg"/>
  <Default Extension="jpg" ContentType="image/jp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1"/>
  </p:sldMasterIdLst>
  <p:notesMasterIdLst>
    <p:notesMasterId r:id="rId26"/>
  </p:notesMasterIdLst>
  <p:sldIdLst>
    <p:sldId id="272" r:id="rId2"/>
    <p:sldId id="273" r:id="rId3"/>
    <p:sldId id="274" r:id="rId4"/>
    <p:sldId id="275" r:id="rId5"/>
    <p:sldId id="276"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 id="295" r:id="rId25"/>
  </p:sldIdLst>
  <p:sldSz cx="20105688" cy="113109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B0"/>
    <a:srgbClr val="293542"/>
    <a:srgbClr val="283944"/>
    <a:srgbClr val="CDCB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72704" autoAdjust="0"/>
  </p:normalViewPr>
  <p:slideViewPr>
    <p:cSldViewPr snapToGrid="0" snapToObjects="1">
      <p:cViewPr varScale="1">
        <p:scale>
          <a:sx n="28" d="100"/>
          <a:sy n="28" d="100"/>
        </p:scale>
        <p:origin x="142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35989B-07D1-4B44-8F0C-44D558446CD3}" type="datetimeFigureOut">
              <a:rPr lang="en-US" smtClean="0"/>
              <a:t>11/26/2023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49A250-437D-FD42-92C8-CCF2572CB722}" type="slidenum">
              <a:rPr lang="en-US" smtClean="0"/>
              <a:t>‹#›</a:t>
            </a:fld>
            <a:endParaRPr lang="en-US"/>
          </a:p>
        </p:txBody>
      </p:sp>
    </p:spTree>
    <p:extLst>
      <p:ext uri="{BB962C8B-B14F-4D97-AF65-F5344CB8AC3E}">
        <p14:creationId xmlns:p14="http://schemas.microsoft.com/office/powerpoint/2010/main" val="455913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www.transportfocus.org.uk/" TargetMode="External"/><Relationship Id="rId3" Type="http://schemas.openxmlformats.org/officeDocument/2006/relationships/hyperlink" Target="https://www.gov.uk/government/organisations/department-for-transport" TargetMode="External"/><Relationship Id="rId7" Type="http://schemas.openxmlformats.org/officeDocument/2006/relationships/hyperlink" Target="http://www.pacts.org.uk/"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roadsafety.scot/" TargetMode="External"/><Relationship Id="rId5" Type="http://schemas.openxmlformats.org/officeDocument/2006/relationships/hyperlink" Target="https://www.fia.com/fia-action-road-safety" TargetMode="External"/><Relationship Id="rId4" Type="http://schemas.openxmlformats.org/officeDocument/2006/relationships/hyperlink" Target="https://www.gov.uk/government/organisations/highways-england"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explain that this is an introductory slide for the next part of the presentation where you’ll explain a little about RoadSmart – who we are and what we do. Let your audience know that they’ll see a short video, and then find out about this history of the </a:t>
            </a:r>
            <a:r>
              <a:rPr lang="en-US" dirty="0" err="1"/>
              <a:t>organisation</a:t>
            </a:r>
            <a:r>
              <a:rPr lang="en-US" dirty="0"/>
              <a:t>, the work it does, the courses it offers and the details of the local group.</a:t>
            </a:r>
          </a:p>
        </p:txBody>
      </p:sp>
      <p:sp>
        <p:nvSpPr>
          <p:cNvPr id="4" name="Slide Number Placeholder 3"/>
          <p:cNvSpPr>
            <a:spLocks noGrp="1"/>
          </p:cNvSpPr>
          <p:nvPr>
            <p:ph type="sldNum" sz="quarter" idx="5"/>
          </p:nvPr>
        </p:nvSpPr>
        <p:spPr/>
        <p:txBody>
          <a:bodyPr/>
          <a:lstStyle/>
          <a:p>
            <a:fld id="{CD5EF78C-57FF-0D41-A22F-216097321679}" type="slidenum">
              <a:rPr lang="en-US" smtClean="0"/>
              <a:t>1</a:t>
            </a:fld>
            <a:endParaRPr lang="en-US"/>
          </a:p>
        </p:txBody>
      </p:sp>
    </p:spTree>
    <p:extLst>
      <p:ext uri="{BB962C8B-B14F-4D97-AF65-F5344CB8AC3E}">
        <p14:creationId xmlns:p14="http://schemas.microsoft.com/office/powerpoint/2010/main" val="334265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Our work nationally and locally in lobbying Government and the media etc, and making recommendations on key road safety issues, has a real impact. This slide lists the ways in which we – and our members – help make a positive change to road safety. Please go through them to explain to the audience how, if they were to join our community, they could play their part in improving road safety for all.</a:t>
            </a:r>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10</a:t>
            </a:fld>
            <a:endParaRPr lang="en-US"/>
          </a:p>
        </p:txBody>
      </p:sp>
    </p:spTree>
    <p:extLst>
      <p:ext uri="{BB962C8B-B14F-4D97-AF65-F5344CB8AC3E}">
        <p14:creationId xmlns:p14="http://schemas.microsoft.com/office/powerpoint/2010/main" val="1778308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In this slide we highlight the benefits of Advanced Driving on individuals, rather than society at large. </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The ‘call-out facts’ on this slide relate to feedback where people who have just finished their Advanced courses are asked how they felt about what they have learned. Responses include that 99% believed they had better skills as drivers by the end of their coaching, and 90% felt they had significantly greater awareness of risks and hazards on the road, and were therefore safer on the road. This hugely positive feedback is indicative of the real benefit people feel from taking our courses.</a:t>
            </a:r>
          </a:p>
        </p:txBody>
      </p:sp>
      <p:sp>
        <p:nvSpPr>
          <p:cNvPr id="4" name="Slide Number Placeholder 3"/>
          <p:cNvSpPr>
            <a:spLocks noGrp="1"/>
          </p:cNvSpPr>
          <p:nvPr>
            <p:ph type="sldNum" sz="quarter" idx="5"/>
          </p:nvPr>
        </p:nvSpPr>
        <p:spPr/>
        <p:txBody>
          <a:bodyPr/>
          <a:lstStyle/>
          <a:p>
            <a:fld id="{CD5EF78C-57FF-0D41-A22F-216097321679}" type="slidenum">
              <a:rPr lang="en-US" smtClean="0"/>
              <a:t>11</a:t>
            </a:fld>
            <a:endParaRPr lang="en-US"/>
          </a:p>
        </p:txBody>
      </p:sp>
    </p:spTree>
    <p:extLst>
      <p:ext uri="{BB962C8B-B14F-4D97-AF65-F5344CB8AC3E}">
        <p14:creationId xmlns:p14="http://schemas.microsoft.com/office/powerpoint/2010/main" val="3389085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In this slide we cover how our Advanced Driving courses work, so that members of the audience an get an understanding of – if they were to buy a course – what would be involved. </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Please talk through each of the points in turn on the slide, or – if you prefer – use the guide script below. Then you may want to mention – if it is appropriate to the occasion – the price of the Advanced course (£149 in April 2020) and where people can book (online at </a:t>
            </a:r>
            <a:r>
              <a:rPr lang="en-GB" sz="1200" i="0" kern="1200" dirty="0" err="1">
                <a:solidFill>
                  <a:schemeClr val="tx1"/>
                </a:solidFill>
                <a:effectLst/>
                <a:latin typeface="+mn-lt"/>
                <a:ea typeface="+mn-ea"/>
                <a:cs typeface="+mn-cs"/>
              </a:rPr>
              <a:t>www.iamroadsmart.com</a:t>
            </a:r>
            <a:r>
              <a:rPr lang="en-GB" sz="1200" i="0" kern="1200" dirty="0">
                <a:solidFill>
                  <a:schemeClr val="tx1"/>
                </a:solidFill>
                <a:effectLst/>
                <a:latin typeface="+mn-lt"/>
                <a:ea typeface="+mn-ea"/>
                <a:cs typeface="+mn-cs"/>
              </a:rPr>
              <a:t>/courses or via 020 8996 9600) should they want to enrol.</a:t>
            </a:r>
          </a:p>
          <a:p>
            <a:endParaRPr lang="en-GB"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u="none" kern="1200" dirty="0">
                <a:solidFill>
                  <a:schemeClr val="tx1"/>
                </a:solidFill>
                <a:effectLst/>
                <a:latin typeface="+mn-lt"/>
                <a:ea typeface="+mn-ea"/>
                <a:cs typeface="+mn-cs"/>
              </a:rPr>
              <a:t>Suggested ‘script’ for Advanced Driver courses (this can be tailored to match your own group’s offering):</a:t>
            </a:r>
          </a:p>
          <a:p>
            <a:pPr lvl="1"/>
            <a:endParaRPr lang="en-GB" sz="1200" i="1" kern="1200" dirty="0">
              <a:solidFill>
                <a:schemeClr val="tx1"/>
              </a:solidFill>
              <a:effectLst/>
              <a:latin typeface="+mn-lt"/>
              <a:ea typeface="+mn-ea"/>
              <a:cs typeface="+mn-cs"/>
            </a:endParaRPr>
          </a:p>
          <a:p>
            <a:pPr lvl="0"/>
            <a:r>
              <a:rPr lang="en-GB" sz="1200" i="1" kern="1200" dirty="0">
                <a:solidFill>
                  <a:schemeClr val="tx1"/>
                </a:solidFill>
                <a:effectLst/>
                <a:latin typeface="+mn-lt"/>
                <a:ea typeface="+mn-ea"/>
                <a:cs typeface="+mn-cs"/>
              </a:rPr>
              <a:t>“If you enrol on an Advanced Driver course, you will benefit from a series of 1-2-1 coaching sessions. Each session is with an Advanced Driving expert – one of our volunteer Observers - and takes place in a location convenient to you. It will be held in your own car. Each session will be for about 2 hours and you’ll focus on specific skills such as control, observation, timing, optimum road positioning, ability to deal with unpredictable roads and other road users’ behaviour etc. Throughout your course, you will also have access to at-home resources to top-up your learning, such as a course manual and online tips and advice, and feedback is given after every session. Courses generally last c. 3-6 months, depending on your skill level and the frequency of your coaching sessions. When you’re ready, you’ll take the Advanced Driving test and become a qualified Advanced Driver and member of IAM </a:t>
            </a:r>
            <a:r>
              <a:rPr lang="en-GB" sz="1200" i="1" kern="1200" dirty="0" err="1">
                <a:solidFill>
                  <a:schemeClr val="tx1"/>
                </a:solidFill>
                <a:effectLst/>
                <a:latin typeface="+mn-lt"/>
                <a:ea typeface="+mn-ea"/>
                <a:cs typeface="+mn-cs"/>
              </a:rPr>
              <a:t>RoadSmart</a:t>
            </a:r>
            <a:r>
              <a:rPr lang="en-GB" sz="1200" i="1" kern="1200" dirty="0">
                <a:solidFill>
                  <a:schemeClr val="tx1"/>
                </a:solidFill>
                <a:effectLst/>
                <a:latin typeface="+mn-lt"/>
                <a:ea typeface="+mn-ea"/>
                <a:cs typeface="+mn-cs"/>
              </a:rPr>
              <a:t>. At this point, as well as feeling more confident and safer on the road, you can often receive insurance benefits. And, if you drive for a living, you can add your Advanced Driver qualification to your CV.” </a:t>
            </a:r>
          </a:p>
          <a:p>
            <a:endParaRPr lang="en-GB"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D5EF78C-57FF-0D41-A22F-216097321679}" type="slidenum">
              <a:rPr lang="en-US" smtClean="0"/>
              <a:t>12</a:t>
            </a:fld>
            <a:endParaRPr lang="en-US"/>
          </a:p>
        </p:txBody>
      </p:sp>
    </p:spTree>
    <p:extLst>
      <p:ext uri="{BB962C8B-B14F-4D97-AF65-F5344CB8AC3E}">
        <p14:creationId xmlns:p14="http://schemas.microsoft.com/office/powerpoint/2010/main" val="817495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summary of the skills that your audience can expect to pick up and develop if they undertake an Advanced Driving course. Talk through each of the points.</a:t>
            </a:r>
          </a:p>
        </p:txBody>
      </p:sp>
      <p:sp>
        <p:nvSpPr>
          <p:cNvPr id="4" name="Slide Number Placeholder 3"/>
          <p:cNvSpPr>
            <a:spLocks noGrp="1"/>
          </p:cNvSpPr>
          <p:nvPr>
            <p:ph type="sldNum" sz="quarter" idx="5"/>
          </p:nvPr>
        </p:nvSpPr>
        <p:spPr/>
        <p:txBody>
          <a:bodyPr/>
          <a:lstStyle/>
          <a:p>
            <a:fld id="{CD5EF78C-57FF-0D41-A22F-216097321679}" type="slidenum">
              <a:rPr lang="en-US" smtClean="0"/>
              <a:t>13</a:t>
            </a:fld>
            <a:endParaRPr lang="en-US"/>
          </a:p>
        </p:txBody>
      </p:sp>
    </p:spTree>
    <p:extLst>
      <p:ext uri="{BB962C8B-B14F-4D97-AF65-F5344CB8AC3E}">
        <p14:creationId xmlns:p14="http://schemas.microsoft.com/office/powerpoint/2010/main" val="2349230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Here we summarise our on-road modules, which – although they’re not delivered by local groups - are designed to be of benefit to individuals who feel they would benefit from some refresher training, perhaps in key areas where they know they are not so-strong, but who are not, at the moment, ready for an Advanced course. Please feel free to run through the bullets in turn or use the ‘script’ following if you prefer.</a:t>
            </a:r>
          </a:p>
          <a:p>
            <a:endParaRPr lang="en-GB" sz="1200" i="0" kern="1200" dirty="0">
              <a:solidFill>
                <a:schemeClr val="tx1"/>
              </a:solidFill>
              <a:effectLst/>
              <a:latin typeface="+mn-lt"/>
              <a:ea typeface="+mn-ea"/>
              <a:cs typeface="+mn-cs"/>
            </a:endParaRPr>
          </a:p>
          <a:p>
            <a:pPr lvl="0"/>
            <a:r>
              <a:rPr lang="en-GB" sz="1200" i="1" kern="1200" dirty="0">
                <a:solidFill>
                  <a:schemeClr val="tx1"/>
                </a:solidFill>
                <a:effectLst/>
                <a:latin typeface="+mn-lt"/>
                <a:ea typeface="+mn-ea"/>
                <a:cs typeface="+mn-cs"/>
              </a:rPr>
              <a:t>“If you feel like you could benefit from some refresher training to help improve your driving and keep you and any passengers safe on the road, but you are not ready just now to become an Advanced Driver, we also offer on-road modules. These 75-minute sessions are perfect for boosting confidence or brushing up sills in areas where you have less experience. Maybe you’re a new driver or someone who never got the chance to learn about motorways for example? In which case our Motorway Driving module would be perfect. Or perhaps you're an experienced driver who feels you need some tips on parking and manoeuvring? We can also help with that. You can see the list of course offered on this slide. Each module costs £49 and is taken in your own car, near your own home, so you’ll know the roads and area.</a:t>
            </a:r>
            <a:r>
              <a:rPr lang="en-US" sz="1200" i="1" kern="1200" dirty="0">
                <a:solidFill>
                  <a:schemeClr val="tx1"/>
                </a:solidFill>
                <a:effectLst/>
                <a:latin typeface="+mn-lt"/>
                <a:ea typeface="+mn-ea"/>
                <a:cs typeface="+mn-cs"/>
              </a:rPr>
              <a:t> If you’d like more details you can visit </a:t>
            </a:r>
            <a:r>
              <a:rPr lang="en-US" sz="1200" i="1" kern="1200" dirty="0" err="1">
                <a:solidFill>
                  <a:schemeClr val="tx1"/>
                </a:solidFill>
                <a:effectLst/>
                <a:latin typeface="+mn-lt"/>
                <a:ea typeface="+mn-ea"/>
                <a:cs typeface="+mn-cs"/>
              </a:rPr>
              <a:t>www.iamroadsmart.com</a:t>
            </a:r>
            <a:r>
              <a:rPr lang="en-US" sz="1200" i="1" kern="1200" dirty="0">
                <a:solidFill>
                  <a:schemeClr val="tx1"/>
                </a:solidFill>
                <a:effectLst/>
                <a:latin typeface="+mn-lt"/>
                <a:ea typeface="+mn-ea"/>
                <a:cs typeface="+mn-cs"/>
              </a:rPr>
              <a:t>/on-road for more details.” </a:t>
            </a:r>
            <a:endParaRPr lang="en-GB" sz="1200" i="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14</a:t>
            </a:fld>
            <a:endParaRPr lang="en-US"/>
          </a:p>
        </p:txBody>
      </p:sp>
    </p:spTree>
    <p:extLst>
      <p:ext uri="{BB962C8B-B14F-4D97-AF65-F5344CB8AC3E}">
        <p14:creationId xmlns:p14="http://schemas.microsoft.com/office/powerpoint/2010/main" val="3973481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In this slide we cover some of IAM </a:t>
            </a:r>
            <a:r>
              <a:rPr lang="en-GB" sz="1200" i="0" kern="1200" dirty="0" err="1">
                <a:solidFill>
                  <a:schemeClr val="tx1"/>
                </a:solidFill>
                <a:effectLst/>
                <a:latin typeface="+mn-lt"/>
                <a:ea typeface="+mn-ea"/>
                <a:cs typeface="+mn-cs"/>
              </a:rPr>
              <a:t>RoadSmart’s</a:t>
            </a:r>
            <a:r>
              <a:rPr lang="en-GB" sz="1200" i="0" kern="1200" dirty="0">
                <a:solidFill>
                  <a:schemeClr val="tx1"/>
                </a:solidFill>
                <a:effectLst/>
                <a:latin typeface="+mn-lt"/>
                <a:ea typeface="+mn-ea"/>
                <a:cs typeface="+mn-cs"/>
              </a:rPr>
              <a:t> other courses and products which – although they’re not delivered by local groups - the audience may not know we offer. This slide does not go in to too much detail, as they are not the main focus of this presentation – which is about Advanced Driving and Riding – but it would be helpful to paint a picture of all that we do, so the audience has an understanding of our breadth and range.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Please run through the points in turn, or use this loose ‘script’ if you prefer:</a:t>
            </a:r>
          </a:p>
          <a:p>
            <a:pPr marL="0" marR="0" lvl="0" indent="-296769"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“In addition to Advanced courses and on-road modules, </a:t>
            </a:r>
            <a:r>
              <a:rPr lang="en-GB" sz="1200" i="1" kern="1200" dirty="0">
                <a:solidFill>
                  <a:schemeClr val="tx1"/>
                </a:solidFill>
                <a:effectLst/>
                <a:highlight>
                  <a:srgbClr val="FFFF00"/>
                </a:highlight>
                <a:latin typeface="+mn-lt"/>
                <a:ea typeface="+mn-ea"/>
                <a:cs typeface="+mn-cs"/>
              </a:rPr>
              <a:t>IAM RoadSmart also offers a range of additional services to help drivers and riders of all levels of expertise to be safer and more skilled. </a:t>
            </a:r>
          </a:p>
          <a:p>
            <a:pPr marL="0" marR="0" lvl="0" indent="-296769" algn="l" defTabSz="914400" rtl="0" eaLnBrk="1" fontAlgn="auto" latinLnBrk="0" hangingPunct="1">
              <a:lnSpc>
                <a:spcPct val="100000"/>
              </a:lnSpc>
              <a:spcBef>
                <a:spcPts val="0"/>
              </a:spcBef>
              <a:spcAft>
                <a:spcPts val="0"/>
              </a:spcAft>
              <a:buClrTx/>
              <a:buSzTx/>
              <a:buFontTx/>
              <a:buNone/>
              <a:tabLst/>
              <a:defRPr/>
            </a:pPr>
            <a:endParaRPr lang="en-GB" sz="1200" i="1" kern="1200" dirty="0">
              <a:solidFill>
                <a:schemeClr val="tx1"/>
              </a:solidFill>
              <a:effectLst/>
              <a:highlight>
                <a:srgbClr val="FFFF00"/>
              </a:highlight>
              <a:latin typeface="+mn-lt"/>
              <a:ea typeface="+mn-ea"/>
              <a:cs typeface="+mn-cs"/>
            </a:endParaRPr>
          </a:p>
          <a:p>
            <a:pPr marL="0" marR="0" lvl="0" indent="-296769"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highlight>
                  <a:srgbClr val="FFFF00"/>
                </a:highlight>
                <a:latin typeface="+mn-lt"/>
                <a:ea typeface="+mn-ea"/>
                <a:cs typeface="+mn-cs"/>
              </a:rPr>
              <a:t>They are ideal for those who realise they may need some support or advice, but who are not, as it stands, immediately interested in Advanced Driving or Riding.</a:t>
            </a:r>
          </a:p>
          <a:p>
            <a:pPr marL="0" marR="0" lvl="0" indent="-296769" algn="l" defTabSz="914400" rtl="0" eaLnBrk="1" fontAlgn="auto" latinLnBrk="0" hangingPunct="1">
              <a:lnSpc>
                <a:spcPct val="100000"/>
              </a:lnSpc>
              <a:spcBef>
                <a:spcPts val="0"/>
              </a:spcBef>
              <a:spcAft>
                <a:spcPts val="0"/>
              </a:spcAft>
              <a:buClrTx/>
              <a:buSzTx/>
              <a:buFontTx/>
              <a:buNone/>
              <a:tabLst/>
              <a:defRPr/>
            </a:pPr>
            <a:endParaRPr lang="en-GB" sz="1200" i="1" kern="1200" dirty="0">
              <a:solidFill>
                <a:schemeClr val="tx1"/>
              </a:solidFill>
              <a:effectLst/>
              <a:highlight>
                <a:srgbClr val="FFFF00"/>
              </a:highlight>
              <a:latin typeface="+mn-lt"/>
              <a:ea typeface="+mn-ea"/>
              <a:cs typeface="+mn-cs"/>
            </a:endParaRPr>
          </a:p>
          <a:p>
            <a:pPr marL="0" marR="0" lvl="0" indent="-296769"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highlight>
                  <a:srgbClr val="FFFF00"/>
                </a:highlight>
                <a:latin typeface="+mn-lt"/>
                <a:ea typeface="+mn-ea"/>
                <a:cs typeface="+mn-cs"/>
              </a:rPr>
              <a:t>For example, we offer </a:t>
            </a:r>
            <a:r>
              <a:rPr lang="en-GB" sz="1200" b="1" i="1" kern="1200" dirty="0">
                <a:solidFill>
                  <a:schemeClr val="tx1"/>
                </a:solidFill>
                <a:effectLst/>
                <a:highlight>
                  <a:srgbClr val="FFFF00"/>
                </a:highlight>
                <a:latin typeface="+mn-lt"/>
                <a:ea typeface="+mn-ea"/>
                <a:cs typeface="+mn-cs"/>
              </a:rPr>
              <a:t>Younger Driver Assessments </a:t>
            </a:r>
            <a:r>
              <a:rPr lang="en-GB" sz="1200" i="1" kern="1200" dirty="0">
                <a:solidFill>
                  <a:schemeClr val="tx1"/>
                </a:solidFill>
                <a:effectLst/>
                <a:highlight>
                  <a:srgbClr val="FFFF00"/>
                </a:highlight>
                <a:latin typeface="+mn-lt"/>
                <a:ea typeface="+mn-ea"/>
                <a:cs typeface="+mn-cs"/>
              </a:rPr>
              <a:t>which give younger drivers between 17 and 25 – those who are statistically most at risk on our roads – an independent view of their driving capability from an expert. It’s ideal both for those who need a confidence book and perhaps a refresher in certain areas, but also for </a:t>
            </a:r>
            <a:r>
              <a:rPr lang="en-GB" sz="1200" b="0" i="1" kern="1200" dirty="0">
                <a:solidFill>
                  <a:schemeClr val="tx1"/>
                </a:solidFill>
                <a:effectLst/>
                <a:highlight>
                  <a:srgbClr val="FFFF00"/>
                </a:highlight>
                <a:latin typeface="+mn-lt"/>
                <a:ea typeface="+mn-ea"/>
                <a:cs typeface="+mn-cs"/>
              </a:rPr>
              <a:t>those who perhaps have a passion for driving and who want their abilities rated, or who require some training before being allowed on to a company car scheme. The Assessments cost £45 and are taken in the driver’s own car in a convenient location.</a:t>
            </a:r>
          </a:p>
          <a:p>
            <a:pPr marL="0" marR="0" lvl="0" indent="-296769" algn="l" defTabSz="914400" rtl="0" eaLnBrk="1" fontAlgn="auto" latinLnBrk="0" hangingPunct="1">
              <a:lnSpc>
                <a:spcPct val="100000"/>
              </a:lnSpc>
              <a:spcBef>
                <a:spcPts val="0"/>
              </a:spcBef>
              <a:spcAft>
                <a:spcPts val="0"/>
              </a:spcAft>
              <a:buClrTx/>
              <a:buSzTx/>
              <a:buFontTx/>
              <a:buNone/>
              <a:tabLst/>
              <a:defRPr/>
            </a:pPr>
            <a:endParaRPr lang="en-GB" sz="1200" b="0" i="1" kern="1200" dirty="0">
              <a:solidFill>
                <a:schemeClr val="tx1"/>
              </a:solidFill>
              <a:effectLst/>
              <a:highlight>
                <a:srgbClr val="FFFF00"/>
              </a:highlight>
              <a:latin typeface="+mn-lt"/>
              <a:ea typeface="+mn-ea"/>
              <a:cs typeface="+mn-cs"/>
            </a:endParaRPr>
          </a:p>
          <a:p>
            <a:pPr marL="0" marR="0" lvl="0" indent="-296769" algn="l" defTabSz="914400" rtl="0" eaLnBrk="1" fontAlgn="auto" latinLnBrk="0" hangingPunct="1">
              <a:lnSpc>
                <a:spcPct val="100000"/>
              </a:lnSpc>
              <a:spcBef>
                <a:spcPts val="0"/>
              </a:spcBef>
              <a:spcAft>
                <a:spcPts val="0"/>
              </a:spcAft>
              <a:buClrTx/>
              <a:buSzTx/>
              <a:buFontTx/>
              <a:buNone/>
              <a:tabLst/>
              <a:defRPr/>
            </a:pPr>
            <a:r>
              <a:rPr lang="en-GB" sz="1200" b="0" i="1" kern="1200" dirty="0">
                <a:solidFill>
                  <a:schemeClr val="tx1"/>
                </a:solidFill>
                <a:effectLst/>
                <a:highlight>
                  <a:srgbClr val="FFFF00"/>
                </a:highlight>
                <a:latin typeface="+mn-lt"/>
                <a:ea typeface="+mn-ea"/>
                <a:cs typeface="+mn-cs"/>
              </a:rPr>
              <a:t>We also offer </a:t>
            </a:r>
            <a:r>
              <a:rPr lang="en-GB" sz="1200" b="1" i="1" kern="1200" dirty="0">
                <a:solidFill>
                  <a:schemeClr val="tx1"/>
                </a:solidFill>
                <a:effectLst/>
                <a:highlight>
                  <a:srgbClr val="FFFF00"/>
                </a:highlight>
                <a:latin typeface="+mn-lt"/>
                <a:ea typeface="+mn-ea"/>
                <a:cs typeface="+mn-cs"/>
              </a:rPr>
              <a:t>Mature Driver Reviews. </a:t>
            </a:r>
            <a:r>
              <a:rPr lang="en-GB" sz="1200" b="0" i="1" kern="1200" dirty="0">
                <a:solidFill>
                  <a:schemeClr val="tx1"/>
                </a:solidFill>
                <a:effectLst/>
                <a:highlight>
                  <a:srgbClr val="FFFF00"/>
                </a:highlight>
                <a:latin typeface="+mn-lt"/>
                <a:ea typeface="+mn-ea"/>
                <a:cs typeface="+mn-cs"/>
              </a:rPr>
              <a:t>These 60-minute sessions offer those who are seeking a second opinion on their continuing capability behind the wheel as they get older a trusted, independent view of whether they are still safe to drive. </a:t>
            </a:r>
            <a:r>
              <a:rPr lang="en-GB" sz="1200" b="0" i="1" u="none" strike="noStrike" kern="1200" dirty="0">
                <a:solidFill>
                  <a:schemeClr val="tx1"/>
                </a:solidFill>
                <a:effectLst/>
                <a:highlight>
                  <a:srgbClr val="FFFF00"/>
                </a:highlight>
                <a:latin typeface="+mn-lt"/>
                <a:ea typeface="+mn-ea"/>
                <a:cs typeface="+mn-cs"/>
              </a:rPr>
              <a:t>During the session, one of our qualified experts takes the older driver out in their own car, on familiar roads, to assess their driving style and to watch out for any areas where skills could do with some sharpening. After the review, drivers not only get a verbal report on their skills but also a written account of the session, which includes pointers to improvement. It’s a completely personal report, shared with no one else. Those who have completed one of our Mature Driver Reviews tell us that having an expert to judge their driving skills gives them renewed confidence at the wheel and a real sense of achievement. Session costs £49.</a:t>
            </a:r>
          </a:p>
          <a:p>
            <a:pPr marL="0" marR="0" lvl="0" indent="-296769" algn="l" defTabSz="914400" rtl="0" eaLnBrk="1" fontAlgn="auto" latinLnBrk="0" hangingPunct="1">
              <a:lnSpc>
                <a:spcPct val="100000"/>
              </a:lnSpc>
              <a:spcBef>
                <a:spcPts val="0"/>
              </a:spcBef>
              <a:spcAft>
                <a:spcPts val="0"/>
              </a:spcAft>
              <a:buClrTx/>
              <a:buSzTx/>
              <a:buFontTx/>
              <a:buNone/>
              <a:tabLst/>
              <a:defRPr/>
            </a:pPr>
            <a:endParaRPr lang="en-GB" sz="1200" b="0" i="1" u="none" strike="noStrike" kern="1200" dirty="0">
              <a:solidFill>
                <a:schemeClr val="tx1"/>
              </a:solidFill>
              <a:effectLst/>
              <a:highlight>
                <a:srgbClr val="FFFF00"/>
              </a:highlight>
              <a:latin typeface="+mn-lt"/>
              <a:ea typeface="+mn-ea"/>
              <a:cs typeface="+mn-cs"/>
            </a:endParaRPr>
          </a:p>
          <a:p>
            <a:pPr marL="0" marR="0" lvl="0" indent="-296769" algn="l" defTabSz="914400" rtl="0" eaLnBrk="1" fontAlgn="auto" latinLnBrk="0" hangingPunct="1">
              <a:lnSpc>
                <a:spcPct val="100000"/>
              </a:lnSpc>
              <a:spcBef>
                <a:spcPts val="0"/>
              </a:spcBef>
              <a:spcAft>
                <a:spcPts val="0"/>
              </a:spcAft>
              <a:buClrTx/>
              <a:buSzTx/>
              <a:buFontTx/>
              <a:buNone/>
              <a:tabLst/>
              <a:defRPr/>
            </a:pPr>
            <a:r>
              <a:rPr lang="en-GB" sz="1200" b="0" i="1" u="none" strike="noStrike" kern="1200" dirty="0">
                <a:solidFill>
                  <a:schemeClr val="tx1"/>
                </a:solidFill>
                <a:effectLst/>
                <a:highlight>
                  <a:srgbClr val="FFFF00"/>
                </a:highlight>
                <a:latin typeface="+mn-lt"/>
                <a:ea typeface="+mn-ea"/>
                <a:cs typeface="+mn-cs"/>
              </a:rPr>
              <a:t>IAM RoadSmart also offers </a:t>
            </a:r>
            <a:r>
              <a:rPr lang="en-GB" sz="1200" b="1" i="1" u="none" strike="noStrike" kern="1200" dirty="0">
                <a:solidFill>
                  <a:schemeClr val="tx1"/>
                </a:solidFill>
                <a:effectLst/>
                <a:highlight>
                  <a:srgbClr val="FFFF00"/>
                </a:highlight>
                <a:latin typeface="+mn-lt"/>
                <a:ea typeface="+mn-ea"/>
                <a:cs typeface="+mn-cs"/>
              </a:rPr>
              <a:t>commercial driver training for businesses</a:t>
            </a:r>
            <a:r>
              <a:rPr lang="en-GB" sz="1200" b="0" i="1" u="none" strike="noStrike" kern="1200" dirty="0">
                <a:solidFill>
                  <a:schemeClr val="tx1"/>
                </a:solidFill>
                <a:effectLst/>
                <a:highlight>
                  <a:srgbClr val="FFFF00"/>
                </a:highlight>
                <a:latin typeface="+mn-lt"/>
                <a:ea typeface="+mn-ea"/>
                <a:cs typeface="+mn-cs"/>
              </a:rPr>
              <a:t>, and works with some of the biggest commercial fleets in the country. We offer in-car 1-2-1 training, classroom courses and e-learning opportunities and we advise fleet managers, HR managers, health &amp; safety practitioners and many others who have responsibility for colleagues who drive for work. In any one year we will influence c.15,000 commercial drivers through some form of training intervention, helping to spread the message of road safety to as broad a community as possible. You can see details of our commercial training services at www.iamroadsmart.com/business.</a:t>
            </a:r>
          </a:p>
          <a:p>
            <a:pPr marL="0" marR="0" lvl="0" indent="-296769" algn="l" defTabSz="914400" rtl="0" eaLnBrk="1" fontAlgn="auto" latinLnBrk="0" hangingPunct="1">
              <a:lnSpc>
                <a:spcPct val="100000"/>
              </a:lnSpc>
              <a:spcBef>
                <a:spcPts val="0"/>
              </a:spcBef>
              <a:spcAft>
                <a:spcPts val="0"/>
              </a:spcAft>
              <a:buClrTx/>
              <a:buSzTx/>
              <a:buFontTx/>
              <a:buNone/>
              <a:tabLst/>
              <a:defRPr/>
            </a:pPr>
            <a:endParaRPr lang="en-GB" sz="1200" b="0" i="1" u="none" strike="noStrike" kern="1200" dirty="0">
              <a:solidFill>
                <a:schemeClr val="tx1"/>
              </a:solidFill>
              <a:effectLst/>
              <a:highlight>
                <a:srgbClr val="FFFF00"/>
              </a:highlight>
              <a:latin typeface="+mn-lt"/>
              <a:ea typeface="+mn-ea"/>
              <a:cs typeface="+mn-cs"/>
            </a:endParaRPr>
          </a:p>
          <a:p>
            <a:pPr marL="0" marR="0" lvl="0" indent="-296769" algn="l" defTabSz="914400" rtl="0" eaLnBrk="1" fontAlgn="auto" latinLnBrk="0" hangingPunct="1">
              <a:lnSpc>
                <a:spcPct val="100000"/>
              </a:lnSpc>
              <a:spcBef>
                <a:spcPts val="0"/>
              </a:spcBef>
              <a:spcAft>
                <a:spcPts val="0"/>
              </a:spcAft>
              <a:buClrTx/>
              <a:buSzTx/>
              <a:buFontTx/>
              <a:buNone/>
              <a:tabLst/>
              <a:defRPr/>
            </a:pPr>
            <a:r>
              <a:rPr lang="en-GB" sz="1200" b="0" i="1" u="none" strike="noStrike" kern="1200" dirty="0">
                <a:solidFill>
                  <a:schemeClr val="tx1"/>
                </a:solidFill>
                <a:effectLst/>
                <a:highlight>
                  <a:srgbClr val="FFFF00"/>
                </a:highlight>
                <a:latin typeface="+mn-lt"/>
                <a:ea typeface="+mn-ea"/>
                <a:cs typeface="+mn-cs"/>
              </a:rPr>
              <a:t>Another key part of our product portfolio is our renowned </a:t>
            </a:r>
            <a:r>
              <a:rPr lang="en-GB" sz="1200" b="1" i="1" u="none" strike="noStrike" kern="1200" dirty="0">
                <a:solidFill>
                  <a:schemeClr val="tx1"/>
                </a:solidFill>
                <a:effectLst/>
                <a:highlight>
                  <a:srgbClr val="FFFF00"/>
                </a:highlight>
                <a:latin typeface="+mn-lt"/>
                <a:ea typeface="+mn-ea"/>
                <a:cs typeface="+mn-cs"/>
              </a:rPr>
              <a:t>Skills Days</a:t>
            </a:r>
            <a:r>
              <a:rPr lang="en-GB" sz="1200" b="0" i="1" u="none" strike="noStrike" kern="1200" dirty="0">
                <a:solidFill>
                  <a:schemeClr val="tx1"/>
                </a:solidFill>
                <a:effectLst/>
                <a:highlight>
                  <a:srgbClr val="FFFF00"/>
                </a:highlight>
                <a:latin typeface="+mn-lt"/>
                <a:ea typeface="+mn-ea"/>
                <a:cs typeface="+mn-cs"/>
              </a:rPr>
              <a:t>. These popular days across the Summer months allow drivers and riders to learn handling skills from real experts while driving their own cars or motorbikes on race tracks in Yorkshire, Leicestershire or Hampshire. The sessions are open to the public as well as IAM RoadSmart members, and during each event drivers and riders work either one-to-one with an instructor or as part of a small group to learn new skills. Skills days cost from £135 and you can see details at www.iamroadsmart.com/skillsdays. </a:t>
            </a:r>
          </a:p>
          <a:p>
            <a:pPr marL="0" marR="0" lvl="0" indent="-296769" algn="l" defTabSz="914400" rtl="0" eaLnBrk="1" fontAlgn="auto" latinLnBrk="0" hangingPunct="1">
              <a:lnSpc>
                <a:spcPct val="100000"/>
              </a:lnSpc>
              <a:spcBef>
                <a:spcPts val="0"/>
              </a:spcBef>
              <a:spcAft>
                <a:spcPts val="0"/>
              </a:spcAft>
              <a:buClrTx/>
              <a:buSzTx/>
              <a:buFontTx/>
              <a:buNone/>
              <a:tabLst/>
              <a:defRPr/>
            </a:pPr>
            <a:endParaRPr lang="en-GB" sz="1200" b="0" i="1" u="none" strike="noStrike" kern="1200" dirty="0">
              <a:solidFill>
                <a:schemeClr val="tx1"/>
              </a:solidFill>
              <a:effectLst/>
              <a:highlight>
                <a:srgbClr val="FFFF00"/>
              </a:highlight>
              <a:latin typeface="+mn-lt"/>
              <a:ea typeface="+mn-ea"/>
              <a:cs typeface="+mn-cs"/>
            </a:endParaRPr>
          </a:p>
          <a:p>
            <a:pPr marL="0" marR="0" lvl="0" indent="-296769" algn="l" defTabSz="914400" rtl="0" eaLnBrk="1" fontAlgn="auto" latinLnBrk="0" hangingPunct="1">
              <a:lnSpc>
                <a:spcPct val="100000"/>
              </a:lnSpc>
              <a:spcBef>
                <a:spcPts val="0"/>
              </a:spcBef>
              <a:spcAft>
                <a:spcPts val="0"/>
              </a:spcAft>
              <a:buClrTx/>
              <a:buSzTx/>
              <a:buFontTx/>
              <a:buNone/>
              <a:tabLst/>
              <a:defRPr/>
            </a:pPr>
            <a:r>
              <a:rPr lang="en-GB" sz="1200" b="0" i="1" u="none" strike="noStrike" kern="1200" dirty="0">
                <a:solidFill>
                  <a:schemeClr val="tx1"/>
                </a:solidFill>
                <a:effectLst/>
                <a:highlight>
                  <a:srgbClr val="FFFF00"/>
                </a:highlight>
                <a:latin typeface="+mn-lt"/>
                <a:ea typeface="+mn-ea"/>
                <a:cs typeface="+mn-cs"/>
              </a:rPr>
              <a:t>And finally, and possibly most importantly, are our </a:t>
            </a:r>
            <a:r>
              <a:rPr lang="en-GB" sz="1200" b="1" i="1" u="none" strike="noStrike" kern="1200" dirty="0">
                <a:solidFill>
                  <a:schemeClr val="tx1"/>
                </a:solidFill>
                <a:effectLst/>
                <a:highlight>
                  <a:srgbClr val="FFFF00"/>
                </a:highlight>
                <a:latin typeface="+mn-lt"/>
                <a:ea typeface="+mn-ea"/>
                <a:cs typeface="+mn-cs"/>
              </a:rPr>
              <a:t>free taster sessions</a:t>
            </a:r>
            <a:r>
              <a:rPr lang="en-GB" sz="1200" b="0" i="1" u="none" strike="noStrike" kern="1200" dirty="0">
                <a:solidFill>
                  <a:schemeClr val="tx1"/>
                </a:solidFill>
                <a:effectLst/>
                <a:highlight>
                  <a:srgbClr val="FFFF00"/>
                </a:highlight>
                <a:latin typeface="+mn-lt"/>
                <a:ea typeface="+mn-ea"/>
                <a:cs typeface="+mn-cs"/>
              </a:rPr>
              <a:t>. Without a doubt the best way for you to learn more about Advanced Driving and Riding is to experience it for yourself. So why not come and enjoy a friendly drive or ride with us? Riding your own bike or driving your car with one of our qualified mentors on a taster day will enable you to fully appreciate the skills and knowledge that are covered in Advanced courses. So please do come along free-of-charge to one of our forthcoming sessions. We'll welcome you and answer any questions you may have before we drive or ride together on convenient roads close to you. Everyone is welcome - all you need is a full licence and your own car or motorcycle. To book your place at a free taster – and learn more about Advanced Driving and Riding first hand - please visit our website at www.iamroadsmart.com/freetasters (or speak to us at the end of this session for more details.” (Use this last line only as appropriate).</a:t>
            </a:r>
          </a:p>
        </p:txBody>
      </p:sp>
      <p:sp>
        <p:nvSpPr>
          <p:cNvPr id="4" name="Slide Number Placeholder 3"/>
          <p:cNvSpPr>
            <a:spLocks noGrp="1"/>
          </p:cNvSpPr>
          <p:nvPr>
            <p:ph type="sldNum" sz="quarter" idx="5"/>
          </p:nvPr>
        </p:nvSpPr>
        <p:spPr/>
        <p:txBody>
          <a:bodyPr/>
          <a:lstStyle/>
          <a:p>
            <a:fld id="{CD5EF78C-57FF-0D41-A22F-216097321679}" type="slidenum">
              <a:rPr lang="en-US" smtClean="0"/>
              <a:t>15</a:t>
            </a:fld>
            <a:endParaRPr lang="en-US"/>
          </a:p>
        </p:txBody>
      </p:sp>
    </p:spTree>
    <p:extLst>
      <p:ext uri="{BB962C8B-B14F-4D97-AF65-F5344CB8AC3E}">
        <p14:creationId xmlns:p14="http://schemas.microsoft.com/office/powerpoint/2010/main" val="2499216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In this slide, you will introduce the concept of our volunteer supporters to the audience. It’s important that prospective Associates and/or course buyers etc. understand the way in which IAM </a:t>
            </a:r>
            <a:r>
              <a:rPr lang="en-GB" sz="1200" i="0" kern="1200" dirty="0" err="1">
                <a:solidFill>
                  <a:schemeClr val="tx1"/>
                </a:solidFill>
                <a:effectLst/>
                <a:latin typeface="+mn-lt"/>
                <a:ea typeface="+mn-ea"/>
                <a:cs typeface="+mn-cs"/>
              </a:rPr>
              <a:t>RoadSmart</a:t>
            </a:r>
            <a:r>
              <a:rPr lang="en-GB" sz="1200" i="0" kern="1200" dirty="0">
                <a:solidFill>
                  <a:schemeClr val="tx1"/>
                </a:solidFill>
                <a:effectLst/>
                <a:latin typeface="+mn-lt"/>
                <a:ea typeface="+mn-ea"/>
                <a:cs typeface="+mn-cs"/>
              </a:rPr>
              <a:t> operates, and therefore how critical our volunteer network is to the continuing delivery of our services and our collective impact on road safety.</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Please run through each of the points above, adding local details to your commentary as necessary. Some additional information you may want include is as follows:</a:t>
            </a:r>
          </a:p>
          <a:p>
            <a:endParaRPr lang="en-GB" sz="1200" i="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i="0" dirty="0"/>
              <a:t>All IAM RoadSmart Advanced courses are delivered by volunteers, or ‘Observers’ as we call them.</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i="0" kern="1200" dirty="0">
                <a:solidFill>
                  <a:schemeClr val="tx1"/>
                </a:solidFill>
                <a:effectLst/>
                <a:latin typeface="+mn-lt"/>
                <a:ea typeface="+mn-ea"/>
                <a:cs typeface="+mn-cs"/>
              </a:rPr>
              <a:t>We have c. 10,000 volunteers across the country, all of whom are passionate about driving and riding. Many come from professional driving backgrounds.</a:t>
            </a:r>
          </a:p>
          <a:p>
            <a:pPr marL="171450" indent="-171450">
              <a:buFontTx/>
              <a:buChar char="-"/>
            </a:pPr>
            <a:r>
              <a:rPr lang="en-GB" sz="1200" i="0" kern="1200" dirty="0">
                <a:solidFill>
                  <a:schemeClr val="tx1"/>
                </a:solidFill>
                <a:effectLst/>
                <a:latin typeface="+mn-lt"/>
                <a:ea typeface="+mn-ea"/>
                <a:cs typeface="+mn-cs"/>
              </a:rPr>
              <a:t>They are committed to Advanced driving and riding, and passionately believe in the benefits it brings to road safety. That is why they give up their time so freely to deliver our courses, in order to share their expertise and make a real difference to the way in which people drive and ride.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IAM </a:t>
            </a:r>
            <a:r>
              <a:rPr lang="en-GB" dirty="0" err="1"/>
              <a:t>RoadSmart</a:t>
            </a:r>
            <a:r>
              <a:rPr lang="en-GB" dirty="0"/>
              <a:t> Observers hold an IMI (Institute of the Motor Industry) accredited IAM Local or National Observer qualification and their skills </a:t>
            </a:r>
            <a:r>
              <a:rPr lang="en-GB" sz="1200" b="0" i="0" kern="1200" dirty="0">
                <a:solidFill>
                  <a:schemeClr val="tx1"/>
                </a:solidFill>
                <a:effectLst/>
                <a:latin typeface="+mn-lt"/>
                <a:ea typeface="+mn-ea"/>
                <a:cs typeface="+mn-cs"/>
              </a:rPr>
              <a:t>are updated and refreshed, and re-tested, regularly to ensure they remain at the highest level.</a:t>
            </a:r>
          </a:p>
          <a:p>
            <a:pPr marL="171450" indent="-171450">
              <a:buFontTx/>
              <a:buChar char="-"/>
            </a:pPr>
            <a:r>
              <a:rPr lang="en-GB" dirty="0"/>
              <a:t>Observers use coaching and mentoring skills to help people improve their driving and riding and reach Advanced standard. They do this through providing support, guidance and encouragement and ensuring a positive environment at all times.</a:t>
            </a:r>
          </a:p>
          <a:p>
            <a:pPr marL="171450" indent="-171450">
              <a:buFontTx/>
              <a:buChar cha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Note: We have provided ‘standard’ headshots here, but the pictures can be swapped to show your local team if necessary.</a:t>
            </a:r>
          </a:p>
          <a:p>
            <a:endParaRPr lang="en-GB"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16</a:t>
            </a:fld>
            <a:endParaRPr lang="en-US"/>
          </a:p>
        </p:txBody>
      </p:sp>
    </p:spTree>
    <p:extLst>
      <p:ext uri="{BB962C8B-B14F-4D97-AF65-F5344CB8AC3E}">
        <p14:creationId xmlns:p14="http://schemas.microsoft.com/office/powerpoint/2010/main" val="43002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the audience know that this is the introduction to the third part of your presentation, where you’ll go into more detail about the benefits of becoming and IAM RoadSmart member. As before, there’ll be a short video (if shown/included) and some information about what people can expect if they decide to join.</a:t>
            </a:r>
          </a:p>
        </p:txBody>
      </p:sp>
      <p:sp>
        <p:nvSpPr>
          <p:cNvPr id="4" name="Slide Number Placeholder 3"/>
          <p:cNvSpPr>
            <a:spLocks noGrp="1"/>
          </p:cNvSpPr>
          <p:nvPr>
            <p:ph type="sldNum" sz="quarter" idx="5"/>
          </p:nvPr>
        </p:nvSpPr>
        <p:spPr/>
        <p:txBody>
          <a:bodyPr/>
          <a:lstStyle/>
          <a:p>
            <a:fld id="{CD5EF78C-57FF-0D41-A22F-216097321679}" type="slidenum">
              <a:rPr lang="en-US" smtClean="0"/>
              <a:t>17</a:t>
            </a:fld>
            <a:endParaRPr lang="en-US"/>
          </a:p>
        </p:txBody>
      </p:sp>
    </p:spTree>
    <p:extLst>
      <p:ext uri="{BB962C8B-B14F-4D97-AF65-F5344CB8AC3E}">
        <p14:creationId xmlns:p14="http://schemas.microsoft.com/office/powerpoint/2010/main" val="706228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Here we recap on some of the key features of IAM RoadSmart membership to ‘set the scene’ for the audience about what it would mean to them if they were to take an Advanced course and join our organisation. Please run through each of the bullets in turn.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NOTE: the benefits of membership are described on a later slide.</a:t>
            </a:r>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18</a:t>
            </a:fld>
            <a:endParaRPr lang="en-US"/>
          </a:p>
        </p:txBody>
      </p:sp>
    </p:spTree>
    <p:extLst>
      <p:ext uri="{BB962C8B-B14F-4D97-AF65-F5344CB8AC3E}">
        <p14:creationId xmlns:p14="http://schemas.microsoft.com/office/powerpoint/2010/main" val="10215928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Testimonials video (auto play)</a:t>
            </a:r>
            <a:br>
              <a:rPr lang="en-US" sz="1200" dirty="0"/>
            </a:br>
            <a:endParaRPr lang="en-US" sz="1200" dirty="0"/>
          </a:p>
          <a:p>
            <a:r>
              <a:rPr lang="en-US" sz="1200" dirty="0"/>
              <a:t>This slide can be skipped if you don’t have facilities (or don’t want) to play the video.  If you don’t want to show it, we suggest you delete this slide from the copy of the slide deck before you make your presentation please, so you don’t have to ‘skip’ past anything in front of the audience.</a:t>
            </a:r>
            <a:br>
              <a:rPr lang="en-US" sz="1200" i="0" kern="1200" dirty="0">
                <a:solidFill>
                  <a:schemeClr val="tx1"/>
                </a:solidFill>
                <a:effectLst/>
                <a:latin typeface="+mn-lt"/>
                <a:ea typeface="+mn-ea"/>
                <a:cs typeface="+mn-cs"/>
              </a:rPr>
            </a:br>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Suggested ‘script’ to explain the video to the audience if you are using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 what’s it like to be an IAM RoadSmart member? Before we go through some of the benefits of being part of our community, let’s listen to some of the real-life views of our members in this short video, where they talk through why they took an Advanced course and the difference it’s made to their driving and riding.”</a:t>
            </a:r>
          </a:p>
        </p:txBody>
      </p:sp>
      <p:sp>
        <p:nvSpPr>
          <p:cNvPr id="4" name="Slide Number Placeholder 3"/>
          <p:cNvSpPr>
            <a:spLocks noGrp="1"/>
          </p:cNvSpPr>
          <p:nvPr>
            <p:ph type="sldNum" sz="quarter" idx="5"/>
          </p:nvPr>
        </p:nvSpPr>
        <p:spPr/>
        <p:txBody>
          <a:bodyPr/>
          <a:lstStyle/>
          <a:p>
            <a:fld id="{CD5EF78C-57FF-0D41-A22F-216097321679}" type="slidenum">
              <a:rPr lang="en-US" smtClean="0"/>
              <a:t>19</a:t>
            </a:fld>
            <a:endParaRPr lang="en-US"/>
          </a:p>
        </p:txBody>
      </p:sp>
    </p:spTree>
    <p:extLst>
      <p:ext uri="{BB962C8B-B14F-4D97-AF65-F5344CB8AC3E}">
        <p14:creationId xmlns:p14="http://schemas.microsoft.com/office/powerpoint/2010/main" val="547868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are IAM RoadSmart? Video (auto play)</a:t>
            </a:r>
            <a:br>
              <a:rPr lang="en-US" dirty="0"/>
            </a:br>
            <a:endParaRPr lang="en-US" dirty="0"/>
          </a:p>
          <a:p>
            <a:r>
              <a:rPr lang="en-US" dirty="0"/>
              <a:t>This slide can be skipped if you don’t have facilities (or don’t want) to play the video.  If you don’t want to show it, we suggest you delete this slide from the copy of the slide deck before you make your presentation please, so you don’t have to ‘skip’ past anything in front of the audience.</a:t>
            </a:r>
          </a:p>
          <a:p>
            <a:endParaRPr lang="en-US" dirty="0"/>
          </a:p>
          <a:p>
            <a:pPr marL="0" marR="0" lvl="0" indent="0" algn="l" defTabSz="1507937" rtl="0" eaLnBrk="1" fontAlgn="auto" latinLnBrk="0" hangingPunct="1">
              <a:lnSpc>
                <a:spcPct val="100000"/>
              </a:lnSpc>
              <a:spcBef>
                <a:spcPts val="0"/>
              </a:spcBef>
              <a:spcAft>
                <a:spcPts val="0"/>
              </a:spcAft>
              <a:buClrTx/>
              <a:buSzTx/>
              <a:buFontTx/>
              <a:buNone/>
              <a:tabLst/>
              <a:defRPr/>
            </a:pPr>
            <a:r>
              <a:rPr lang="en-US" dirty="0"/>
              <a:t>Suggested ‘script’ to explain the video to the audience if you are using it: </a:t>
            </a:r>
          </a:p>
          <a:p>
            <a:pPr lvl="0"/>
            <a:r>
              <a:rPr lang="en-US" i="1" dirty="0"/>
              <a:t>“This video will give you an outline of what IAM RoadSmart does, from helping drivers - and motorcycle riders - to progress their skills, to campaigning at a national level.”</a:t>
            </a:r>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2</a:t>
            </a:fld>
            <a:endParaRPr lang="en-US"/>
          </a:p>
        </p:txBody>
      </p:sp>
    </p:spTree>
    <p:extLst>
      <p:ext uri="{BB962C8B-B14F-4D97-AF65-F5344CB8AC3E}">
        <p14:creationId xmlns:p14="http://schemas.microsoft.com/office/powerpoint/2010/main" val="2173363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If the video has been shown, then please clarify for the group that some of the highlights from the film are shown on this slide, so this is essentially a recap.</a:t>
            </a:r>
            <a:br>
              <a:rPr lang="en-GB" sz="1200" i="0" kern="1200" dirty="0">
                <a:solidFill>
                  <a:schemeClr val="tx1"/>
                </a:solidFill>
                <a:effectLst/>
                <a:latin typeface="+mn-lt"/>
                <a:ea typeface="+mn-ea"/>
                <a:cs typeface="+mn-cs"/>
              </a:rPr>
            </a:br>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Where the video has not been shown, in this slide we show some genuine quotes from members about why they have enjoyed – and feel they have benefitted from – our courses and membership. </a:t>
            </a:r>
          </a:p>
          <a:p>
            <a:endParaRPr lang="en-GB"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may like to talk about your own story about why you decided to become an IAM RoadSmart member, to add a more personal testimonial to those in the video and on this slide. </a:t>
            </a:r>
          </a:p>
          <a:p>
            <a:r>
              <a:rPr lang="en-US" dirty="0"/>
              <a:t>. </a:t>
            </a:r>
          </a:p>
        </p:txBody>
      </p:sp>
      <p:sp>
        <p:nvSpPr>
          <p:cNvPr id="4" name="Slide Number Placeholder 3"/>
          <p:cNvSpPr>
            <a:spLocks noGrp="1"/>
          </p:cNvSpPr>
          <p:nvPr>
            <p:ph type="sldNum" sz="quarter" idx="5"/>
          </p:nvPr>
        </p:nvSpPr>
        <p:spPr/>
        <p:txBody>
          <a:bodyPr/>
          <a:lstStyle/>
          <a:p>
            <a:fld id="{CD5EF78C-57FF-0D41-A22F-216097321679}" type="slidenum">
              <a:rPr lang="en-US" smtClean="0"/>
              <a:t>20</a:t>
            </a:fld>
            <a:endParaRPr lang="en-US"/>
          </a:p>
        </p:txBody>
      </p:sp>
    </p:spTree>
    <p:extLst>
      <p:ext uri="{BB962C8B-B14F-4D97-AF65-F5344CB8AC3E}">
        <p14:creationId xmlns:p14="http://schemas.microsoft.com/office/powerpoint/2010/main" val="886728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In this slide we run through the benefits of IAM </a:t>
            </a:r>
            <a:r>
              <a:rPr lang="en-US" dirty="0" err="1">
                <a:highlight>
                  <a:srgbClr val="FFFF00"/>
                </a:highlight>
              </a:rPr>
              <a:t>RoadSmart</a:t>
            </a:r>
            <a:r>
              <a:rPr lang="en-US" dirty="0">
                <a:highlight>
                  <a:srgbClr val="FFFF00"/>
                </a:highlight>
              </a:rPr>
              <a:t> membership. Please run through each of the points in turn. You may want to set the scene by using the following suggested intro script or similar:</a:t>
            </a:r>
          </a:p>
          <a:p>
            <a:endParaRPr lang="en-US" dirty="0">
              <a:highlight>
                <a:srgbClr val="FFFF00"/>
              </a:highlight>
            </a:endParaRPr>
          </a:p>
          <a:p>
            <a:pPr lvl="0"/>
            <a:r>
              <a:rPr lang="en-US" i="1" baseline="0" dirty="0">
                <a:solidFill>
                  <a:schemeClr val="accent2"/>
                </a:solidFill>
                <a:highlight>
                  <a:srgbClr val="FFFF00"/>
                </a:highlight>
              </a:rPr>
              <a:t>“In addition to joining a community of almost 85,000 Advanced Drivers and Riders and making a real difference to road safety in the UK by enhancing your skills, by taking one of our courses and joining IAM RoadSmart you could also have access to a number of valuable benefits. These include…”</a:t>
            </a:r>
          </a:p>
          <a:p>
            <a:endParaRPr lang="en-US" dirty="0">
              <a:highlight>
                <a:srgbClr val="FFFF00"/>
              </a:highlight>
            </a:endParaRPr>
          </a:p>
          <a:p>
            <a:r>
              <a:rPr lang="en-US" dirty="0">
                <a:highlight>
                  <a:srgbClr val="FFFF00"/>
                </a:highlight>
              </a:rPr>
              <a:t>Please also note the following to handle any ‘Q&amp;A’ on these points:</a:t>
            </a:r>
          </a:p>
          <a:p>
            <a:endParaRPr lang="en-US"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highlight>
                  <a:srgbClr val="FFFF00"/>
                </a:highlight>
                <a:latin typeface="+mn-lt"/>
                <a:ea typeface="+mn-ea"/>
                <a:cs typeface="+mn-cs"/>
              </a:rPr>
              <a:t>Insurance: </a:t>
            </a:r>
            <a:r>
              <a:rPr lang="en-GB" sz="1200" kern="1200" dirty="0">
                <a:solidFill>
                  <a:schemeClr val="tx1"/>
                </a:solidFill>
                <a:highlight>
                  <a:srgbClr val="FFFF00"/>
                </a:highlight>
                <a:latin typeface="+mn-lt"/>
                <a:ea typeface="+mn-ea"/>
                <a:cs typeface="+mn-cs"/>
              </a:rPr>
              <a:t>While we cannot </a:t>
            </a:r>
            <a:r>
              <a:rPr lang="en-GB" sz="1200" i="1" kern="1200" dirty="0">
                <a:solidFill>
                  <a:schemeClr val="tx1"/>
                </a:solidFill>
                <a:highlight>
                  <a:srgbClr val="FFFF00"/>
                </a:highlight>
                <a:latin typeface="+mn-lt"/>
                <a:ea typeface="+mn-ea"/>
                <a:cs typeface="+mn-cs"/>
              </a:rPr>
              <a:t>guarantee </a:t>
            </a:r>
            <a:r>
              <a:rPr lang="en-GB" sz="1200" kern="1200" dirty="0">
                <a:solidFill>
                  <a:schemeClr val="tx1"/>
                </a:solidFill>
                <a:highlight>
                  <a:srgbClr val="FFFF00"/>
                </a:highlight>
                <a:latin typeface="+mn-lt"/>
                <a:ea typeface="+mn-ea"/>
                <a:cs typeface="+mn-cs"/>
              </a:rPr>
              <a:t>a saving, our members usually get one. Our providers Cornmarket have made a commitment as part of our relationship with them to provide preferential terms to our members whenever they are able. Anyway, members report that the savings they make are not just on their premiums but in the reduction in claims they make by becoming a safer driver or rider – often providing real financial gain each year.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highlight>
                  <a:srgbClr val="FFFF00"/>
                </a:highlight>
                <a:latin typeface="+mn-lt"/>
                <a:ea typeface="+mn-ea"/>
                <a:cs typeface="+mn-cs"/>
              </a:rPr>
              <a:t>Preferential rates are also available on other types of policy including pet, travel and home insurance and, as a key benefit of our policies, members insured through Cornmarket can access free breakdown cover and legal helpline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highlight>
                <a:srgbClr val="FFFF00"/>
              </a:highligh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highlight>
                  <a:srgbClr val="FFFF00"/>
                </a:highlight>
                <a:latin typeface="+mn-lt"/>
                <a:ea typeface="+mn-ea"/>
                <a:cs typeface="+mn-cs"/>
              </a:rPr>
              <a:t>Discounts: </a:t>
            </a:r>
            <a:r>
              <a:rPr lang="en-GB" sz="1200" kern="1200" dirty="0">
                <a:solidFill>
                  <a:schemeClr val="tx1"/>
                </a:solidFill>
                <a:highlight>
                  <a:srgbClr val="FFFF00"/>
                </a:highlight>
                <a:latin typeface="+mn-lt"/>
                <a:ea typeface="+mn-ea"/>
                <a:cs typeface="+mn-cs"/>
              </a:rPr>
              <a:t>These vary but, at the of going to press, include special deals on car hire, tyres, family days out and new cars and bikes from a range of manufacturers. We have a team of individuals in or head office who are actively seeking relationships to enrich and build this portfolio.</a:t>
            </a:r>
            <a:endParaRPr lang="en-US" dirty="0">
              <a:highlight>
                <a:srgbClr val="FFFF00"/>
              </a:highlight>
            </a:endParaRPr>
          </a:p>
          <a:p>
            <a:endParaRPr lang="en-US" dirty="0">
              <a:highlight>
                <a:srgbClr val="FFFF00"/>
              </a:highlight>
            </a:endParaRPr>
          </a:p>
          <a:p>
            <a:endParaRPr lang="en-US" dirty="0">
              <a:highlight>
                <a:srgbClr val="FFFF00"/>
              </a:highlight>
            </a:endParaRPr>
          </a:p>
          <a:p>
            <a:endParaRPr lang="en-US" dirty="0">
              <a:highlight>
                <a:srgbClr val="FFFF00"/>
              </a:highlight>
            </a:endParaRPr>
          </a:p>
          <a:p>
            <a:endParaRPr lang="en-US" dirty="0">
              <a:highlight>
                <a:srgbClr val="FFFF00"/>
              </a:highlight>
            </a:endParaRPr>
          </a:p>
        </p:txBody>
      </p:sp>
      <p:sp>
        <p:nvSpPr>
          <p:cNvPr id="4" name="Slide Number Placeholder 3"/>
          <p:cNvSpPr>
            <a:spLocks noGrp="1"/>
          </p:cNvSpPr>
          <p:nvPr>
            <p:ph type="sldNum" sz="quarter" idx="5"/>
          </p:nvPr>
        </p:nvSpPr>
        <p:spPr/>
        <p:txBody>
          <a:bodyPr/>
          <a:lstStyle/>
          <a:p>
            <a:fld id="{CD5EF78C-57FF-0D41-A22F-216097321679}" type="slidenum">
              <a:rPr lang="en-US" smtClean="0"/>
              <a:t>21</a:t>
            </a:fld>
            <a:endParaRPr lang="en-US"/>
          </a:p>
        </p:txBody>
      </p:sp>
    </p:spTree>
    <p:extLst>
      <p:ext uri="{BB962C8B-B14F-4D97-AF65-F5344CB8AC3E}">
        <p14:creationId xmlns:p14="http://schemas.microsoft.com/office/powerpoint/2010/main" val="3905537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kern="1200" dirty="0">
                <a:solidFill>
                  <a:schemeClr val="tx1"/>
                </a:solidFill>
                <a:effectLst/>
                <a:latin typeface="+mn-lt"/>
                <a:ea typeface="+mn-ea"/>
                <a:cs typeface="+mn-cs"/>
              </a:rPr>
              <a:t>Here you open up to questions from the audience.</a:t>
            </a:r>
          </a:p>
          <a:p>
            <a:endParaRPr lang="en-US" dirty="0"/>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22</a:t>
            </a:fld>
            <a:endParaRPr lang="en-US"/>
          </a:p>
        </p:txBody>
      </p:sp>
    </p:spTree>
    <p:extLst>
      <p:ext uri="{BB962C8B-B14F-4D97-AF65-F5344CB8AC3E}">
        <p14:creationId xmlns:p14="http://schemas.microsoft.com/office/powerpoint/2010/main" val="10778163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slide you can end on an invitation to the audience to come and enjoy a free taster session trial with you where they are available. This is often the most effective way of bringing our courses to life and sparking people’s enthusiasm for advanced driving and riding. Or you can add in other local events to give an illustration of the sort of things you do as a group.</a:t>
            </a:r>
          </a:p>
          <a:p>
            <a:endParaRPr lang="en-GB" dirty="0"/>
          </a:p>
          <a:p>
            <a:r>
              <a:rPr lang="en-GB" dirty="0"/>
              <a:t>The slide is editable so you can add in appropriate text in the boxes above. You can also delete boxes if you do not want to show all six, or you can delete the entire slide if it is not appropriate.</a:t>
            </a:r>
          </a:p>
          <a:p>
            <a:endParaRPr lang="en-GB" dirty="0"/>
          </a:p>
          <a:p>
            <a:r>
              <a:rPr lang="en-GB" dirty="0"/>
              <a:t>Please add in your local event dates as appropriate and then run through the options verbally. You will need to advise the audience how they can enrol on any event you have coming up, either by giving them a weblink to go to after your meeting or – even better! – by providing them with a form that you have pre-prepared that they can complete either on paper or on-screen at the end of your presentation.</a:t>
            </a:r>
          </a:p>
        </p:txBody>
      </p:sp>
      <p:sp>
        <p:nvSpPr>
          <p:cNvPr id="4" name="Slide Number Placeholder 3"/>
          <p:cNvSpPr>
            <a:spLocks noGrp="1"/>
          </p:cNvSpPr>
          <p:nvPr>
            <p:ph type="sldNum" sz="quarter" idx="5"/>
          </p:nvPr>
        </p:nvSpPr>
        <p:spPr/>
        <p:txBody>
          <a:bodyPr/>
          <a:lstStyle/>
          <a:p>
            <a:fld id="{CD5EF78C-57FF-0D41-A22F-216097321679}" type="slidenum">
              <a:rPr lang="en-US" smtClean="0"/>
              <a:t>23</a:t>
            </a:fld>
            <a:endParaRPr lang="en-US"/>
          </a:p>
        </p:txBody>
      </p:sp>
    </p:spTree>
    <p:extLst>
      <p:ext uri="{BB962C8B-B14F-4D97-AF65-F5344CB8AC3E}">
        <p14:creationId xmlns:p14="http://schemas.microsoft.com/office/powerpoint/2010/main" val="1222668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Here you can advise the audience about how they can keep in touch with us after your meeting and/or find out more information any of our courses/services. They can also book online via www.iamroadsmart.com.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Please feel free to add in your local details in place of the national ones on this slide as appropriate.</a:t>
            </a:r>
            <a:r>
              <a:rPr lang="en-GB" sz="1200" b="0" i="1" kern="120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24</a:t>
            </a:fld>
            <a:endParaRPr lang="en-US"/>
          </a:p>
        </p:txBody>
      </p:sp>
    </p:spTree>
    <p:extLst>
      <p:ext uri="{BB962C8B-B14F-4D97-AF65-F5344CB8AC3E}">
        <p14:creationId xmlns:p14="http://schemas.microsoft.com/office/powerpoint/2010/main" val="2654834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If the video has been shown, then please clarify for the group that some of the highlights from the film are shown on this slide, so this is essentially a recap.</a:t>
            </a:r>
            <a:br>
              <a:rPr lang="en-GB" sz="1200" i="0" kern="1200" dirty="0">
                <a:solidFill>
                  <a:schemeClr val="tx1"/>
                </a:solidFill>
                <a:effectLst/>
                <a:latin typeface="+mn-lt"/>
                <a:ea typeface="+mn-ea"/>
                <a:cs typeface="+mn-cs"/>
              </a:rPr>
            </a:br>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Where the video has not been shown, in this slide we summarise key facts about IAM RoadSmart to emphasise our scale, heritage and mission etc. Please run through each of the bullets in turn. The following are additional facts around each of the bullets that you may want to add in as you talk them through, in order to add substance to each of the points raised.</a:t>
            </a:r>
            <a:br>
              <a:rPr lang="en-GB" sz="1200" i="0" kern="1200" dirty="0">
                <a:solidFill>
                  <a:schemeClr val="tx1"/>
                </a:solidFill>
                <a:effectLst/>
                <a:latin typeface="+mn-lt"/>
                <a:ea typeface="+mn-ea"/>
                <a:cs typeface="+mn-cs"/>
              </a:rPr>
            </a:br>
            <a:br>
              <a:rPr lang="en-GB" sz="1200" i="0" kern="1200" dirty="0">
                <a:solidFill>
                  <a:schemeClr val="tx1"/>
                </a:solidFill>
                <a:effectLst/>
                <a:latin typeface="+mn-lt"/>
                <a:ea typeface="+mn-ea"/>
                <a:cs typeface="+mn-cs"/>
              </a:rPr>
            </a:br>
            <a:r>
              <a:rPr lang="en-GB" sz="1200" i="0" kern="1200" dirty="0">
                <a:solidFill>
                  <a:schemeClr val="tx1"/>
                </a:solidFill>
                <a:effectLst/>
                <a:latin typeface="+mn-lt"/>
                <a:ea typeface="+mn-ea"/>
                <a:cs typeface="+mn-cs"/>
              </a:rPr>
              <a:t>- We have almost 85,000 members and cover the whole of the UK. We even have some members overseas.</a:t>
            </a:r>
          </a:p>
          <a:p>
            <a:r>
              <a:rPr lang="en-GB" sz="1200" i="0" kern="1200" dirty="0">
                <a:solidFill>
                  <a:schemeClr val="tx1"/>
                </a:solidFill>
                <a:effectLst/>
                <a:latin typeface="+mn-lt"/>
                <a:ea typeface="+mn-ea"/>
                <a:cs typeface="+mn-cs"/>
              </a:rPr>
              <a:t>- We were established in 1956 and have been working to improve road safety standards as our key mission since then.</a:t>
            </a:r>
          </a:p>
          <a:p>
            <a:pPr marL="0" indent="0">
              <a:buFontTx/>
              <a:buNone/>
            </a:pPr>
            <a:r>
              <a:rPr lang="en-GB" sz="1200" i="0" kern="1200" dirty="0">
                <a:solidFill>
                  <a:schemeClr val="tx1"/>
                </a:solidFill>
                <a:effectLst/>
                <a:latin typeface="+mn-lt"/>
                <a:ea typeface="+mn-ea"/>
                <a:cs typeface="+mn-cs"/>
              </a:rPr>
              <a:t> - Our Advanced Driving and Riding courses are accredited by the DVSA and recognised as the gold standard in driving and riding standards.</a:t>
            </a:r>
          </a:p>
          <a:p>
            <a:pPr marL="0" indent="0">
              <a:buFontTx/>
              <a:buNone/>
            </a:pPr>
            <a:r>
              <a:rPr lang="en-GB" sz="1200" i="0" kern="1200" dirty="0">
                <a:solidFill>
                  <a:schemeClr val="tx1"/>
                </a:solidFill>
                <a:effectLst/>
                <a:latin typeface="+mn-lt"/>
                <a:ea typeface="+mn-ea"/>
                <a:cs typeface="+mn-cs"/>
              </a:rPr>
              <a:t>- We have c. 10,000 active volunteers across the country – including our Observers who deliver all our Advanced courses. They give up their time and share their expertise so generously as an expression of their wholehearted commitment to improving road safety in the UK.  They are the life-blood of everything we do. The Observers work with their local group across the UK, with c. 180 different groups in existence.</a:t>
            </a:r>
          </a:p>
          <a:p>
            <a:r>
              <a:rPr lang="en-GB" sz="1200" i="0" kern="1200" dirty="0">
                <a:solidFill>
                  <a:schemeClr val="tx1"/>
                </a:solidFill>
                <a:effectLst/>
                <a:latin typeface="+mn-lt"/>
                <a:ea typeface="+mn-ea"/>
                <a:cs typeface="+mn-cs"/>
              </a:rPr>
              <a:t>- You’ll often find us commenting on key road safety issues in the media. In 2019 we received over 5,000 pieces of media coverage, for example, over 500 of them on TV.</a:t>
            </a:r>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3</a:t>
            </a:fld>
            <a:endParaRPr lang="en-US"/>
          </a:p>
        </p:txBody>
      </p:sp>
    </p:spTree>
    <p:extLst>
      <p:ext uri="{BB962C8B-B14F-4D97-AF65-F5344CB8AC3E}">
        <p14:creationId xmlns:p14="http://schemas.microsoft.com/office/powerpoint/2010/main" val="2292938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We are constantly evolving to make sure we reflect not just the changes that have taken place on the UK roads over the past 60+ years, but also to reflect the needs of the UK’s drivers and riders.  This slide demonstrates some key milestones to indicate our heritage, progress and influence.</a:t>
            </a:r>
          </a:p>
          <a:p>
            <a:endParaRPr lang="en-GB" sz="1200" i="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4</a:t>
            </a:fld>
            <a:endParaRPr lang="en-US"/>
          </a:p>
        </p:txBody>
      </p:sp>
    </p:spTree>
    <p:extLst>
      <p:ext uri="{BB962C8B-B14F-4D97-AF65-F5344CB8AC3E}">
        <p14:creationId xmlns:p14="http://schemas.microsoft.com/office/powerpoint/2010/main" val="69814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This slide allows you to introduce your local group to the audience, to help the people you are talking to understand they can be part of a community of drivers and/or riders in their local area, not just a distant, national organisation.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Please add in relevant text where shown on the slide, to bring this point to life. If possible, you can also add local pictures.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kern="1200" dirty="0">
              <a:solidFill>
                <a:schemeClr val="tx1"/>
              </a:solidFill>
              <a:effectLst/>
              <a:latin typeface="+mn-lt"/>
              <a:ea typeface="+mn-ea"/>
              <a:cs typeface="+mn-cs"/>
            </a:endParaRPr>
          </a:p>
          <a:p>
            <a:r>
              <a:rPr lang="en-US" dirty="0"/>
              <a:t>You can then talk through each of the points in turn.</a:t>
            </a:r>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5</a:t>
            </a:fld>
            <a:endParaRPr lang="en-US"/>
          </a:p>
        </p:txBody>
      </p:sp>
    </p:spTree>
    <p:extLst>
      <p:ext uri="{BB962C8B-B14F-4D97-AF65-F5344CB8AC3E}">
        <p14:creationId xmlns:p14="http://schemas.microsoft.com/office/powerpoint/2010/main" val="3907188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In this slide, you can add in details of key group contacts with whom the audience will likely engage if they were to become an Associate and/or take part in a Taster session etc. Please add in relevant names, images and text where shown, and then talk through </a:t>
            </a:r>
            <a:r>
              <a:rPr lang="en-US" dirty="0"/>
              <a:t>each of the contacts in turn.</a:t>
            </a:r>
          </a:p>
          <a:p>
            <a:endParaRPr lang="en-US" dirty="0"/>
          </a:p>
          <a:p>
            <a:r>
              <a:rPr lang="en-US" dirty="0"/>
              <a:t>If this slide is not relevant for your presentation, you can delete it.</a:t>
            </a:r>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6</a:t>
            </a:fld>
            <a:endParaRPr lang="en-US"/>
          </a:p>
        </p:txBody>
      </p:sp>
    </p:spTree>
    <p:extLst>
      <p:ext uri="{BB962C8B-B14F-4D97-AF65-F5344CB8AC3E}">
        <p14:creationId xmlns:p14="http://schemas.microsoft.com/office/powerpoint/2010/main" val="2604797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On this slide, we cover IAM </a:t>
            </a:r>
            <a:r>
              <a:rPr lang="en-GB" sz="1200" i="0" kern="1200" dirty="0" err="1">
                <a:solidFill>
                  <a:schemeClr val="tx1"/>
                </a:solidFill>
                <a:effectLst/>
                <a:latin typeface="+mn-lt"/>
                <a:ea typeface="+mn-ea"/>
                <a:cs typeface="+mn-cs"/>
              </a:rPr>
              <a:t>RoadSmart’s</a:t>
            </a:r>
            <a:r>
              <a:rPr lang="en-GB" sz="1200" i="0" kern="1200" dirty="0">
                <a:solidFill>
                  <a:schemeClr val="tx1"/>
                </a:solidFill>
                <a:effectLst/>
                <a:latin typeface="+mn-lt"/>
                <a:ea typeface="+mn-ea"/>
                <a:cs typeface="+mn-cs"/>
              </a:rPr>
              <a:t> work in lobbying government (central, regional and local) and the media etc. on road safety issues, and on our members’ behalf. Please run through the points below as necessary.</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The IAM </a:t>
            </a:r>
            <a:r>
              <a:rPr lang="en-GB" sz="1200" i="0" kern="1200" dirty="0" err="1">
                <a:solidFill>
                  <a:schemeClr val="tx1"/>
                </a:solidFill>
                <a:effectLst/>
                <a:latin typeface="+mn-lt"/>
                <a:ea typeface="+mn-ea"/>
                <a:cs typeface="+mn-cs"/>
              </a:rPr>
              <a:t>RoadSmart</a:t>
            </a:r>
            <a:r>
              <a:rPr lang="en-GB" sz="1200" i="0" kern="1200" dirty="0">
                <a:solidFill>
                  <a:schemeClr val="tx1"/>
                </a:solidFill>
                <a:effectLst/>
                <a:latin typeface="+mn-lt"/>
                <a:ea typeface="+mn-ea"/>
                <a:cs typeface="+mn-cs"/>
              </a:rPr>
              <a:t> team is widely respected throughout the road safety industry for our expertise and experience. We are regularly asked to consult and advise all the major players, including the Government, on all aspects of road safety.</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We research our members views on road safety through regular surveys and lobby decision makers to ensure their voices are heard.</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We are trusted advisors not only to government, but also to the media and are often invited to discuss key issues in the press and on air.</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If you were to join the IAM </a:t>
            </a:r>
            <a:r>
              <a:rPr lang="en-GB" sz="1200" i="0" kern="1200" dirty="0" err="1">
                <a:solidFill>
                  <a:schemeClr val="tx1"/>
                </a:solidFill>
                <a:effectLst/>
                <a:latin typeface="+mn-lt"/>
                <a:ea typeface="+mn-ea"/>
                <a:cs typeface="+mn-cs"/>
              </a:rPr>
              <a:t>RoadSmart</a:t>
            </a:r>
            <a:r>
              <a:rPr lang="en-GB" sz="1200" i="0" kern="1200" dirty="0">
                <a:solidFill>
                  <a:schemeClr val="tx1"/>
                </a:solidFill>
                <a:effectLst/>
                <a:latin typeface="+mn-lt"/>
                <a:ea typeface="+mn-ea"/>
                <a:cs typeface="+mn-cs"/>
              </a:rPr>
              <a:t> community, you could contribute to this and play your part in helping to improve road safety standards in the UK by making sure they key issues are considered in policy making etc.</a:t>
            </a:r>
          </a:p>
          <a:p>
            <a:endParaRPr lang="en-US" dirty="0"/>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7</a:t>
            </a:fld>
            <a:endParaRPr lang="en-US"/>
          </a:p>
        </p:txBody>
      </p:sp>
    </p:spTree>
    <p:extLst>
      <p:ext uri="{BB962C8B-B14F-4D97-AF65-F5344CB8AC3E}">
        <p14:creationId xmlns:p14="http://schemas.microsoft.com/office/powerpoint/2010/main" val="1059981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On this slide, we list some of the key policy issues on which we publish papers, research and statements in order to influence road safety regulation etc. in the UK. Please run through each of them in turn.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If you feel you need further details in advance of your presentation to familiarise yourself with the work of IAM </a:t>
            </a:r>
            <a:r>
              <a:rPr lang="en-GB" sz="1200" i="0" kern="1200" dirty="0" err="1">
                <a:solidFill>
                  <a:schemeClr val="tx1"/>
                </a:solidFill>
                <a:effectLst/>
                <a:latin typeface="+mn-lt"/>
                <a:ea typeface="+mn-ea"/>
                <a:cs typeface="+mn-cs"/>
              </a:rPr>
              <a:t>RoadSmart’s</a:t>
            </a:r>
            <a:r>
              <a:rPr lang="en-GB" sz="1200" i="0" kern="1200" dirty="0">
                <a:solidFill>
                  <a:schemeClr val="tx1"/>
                </a:solidFill>
                <a:effectLst/>
                <a:latin typeface="+mn-lt"/>
                <a:ea typeface="+mn-ea"/>
                <a:cs typeface="+mn-cs"/>
              </a:rPr>
              <a:t> policy team, and in order to be explain these points in more detail if you need to, please visit www.iamroadsmart.com/media-and-policy/research-and-policy for further details.</a:t>
            </a:r>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8</a:t>
            </a:fld>
            <a:endParaRPr lang="en-US"/>
          </a:p>
        </p:txBody>
      </p:sp>
    </p:spTree>
    <p:extLst>
      <p:ext uri="{BB962C8B-B14F-4D97-AF65-F5344CB8AC3E}">
        <p14:creationId xmlns:p14="http://schemas.microsoft.com/office/powerpoint/2010/main" val="2277476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Here we list some of the regulatory and trade bodies with whom we regularly work. Many members of the general public – and therefore potentially some of your audience - will likely not know these organisations, but the slide is included as an illustration of our scale and impact. Please list the organisations in turn as necessary.</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you feel you would like to find out more about each of these organisations, links to their websites are below for your information: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Department for Transport: </a:t>
            </a:r>
            <a:r>
              <a:rPr lang="en-GB" dirty="0">
                <a:hlinkClick r:id="rId3"/>
              </a:rPr>
              <a:t>https://www.gov.uk/government/organisations/department-for-transport</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Highways England: </a:t>
            </a:r>
            <a:r>
              <a:rPr lang="en-GB" dirty="0">
                <a:hlinkClick r:id="rId4"/>
              </a:rPr>
              <a:t>https://www.gov.uk/government/organisations/highways-england</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FIA Action for Road Safety: </a:t>
            </a:r>
            <a:r>
              <a:rPr lang="en-GB" dirty="0">
                <a:hlinkClick r:id="rId5"/>
              </a:rPr>
              <a:t>https://www.fia.com/fia-action-road-safety</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Road Safety Scotland:  </a:t>
            </a:r>
            <a:r>
              <a:rPr lang="en-GB" dirty="0">
                <a:hlinkClick r:id="rId6"/>
              </a:rPr>
              <a:t>https://roadsafety.scot/</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PACTS: </a:t>
            </a:r>
            <a:r>
              <a:rPr lang="en-GB" dirty="0">
                <a:hlinkClick r:id="rId7"/>
              </a:rPr>
              <a:t>http://www.pacts.org.uk/</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Transport Focus: </a:t>
            </a:r>
            <a:r>
              <a:rPr lang="en-GB" dirty="0">
                <a:hlinkClick r:id="rId8"/>
              </a:rPr>
              <a:t>https://www.transportfocus.org.uk/</a:t>
            </a:r>
            <a:endParaRPr lang="en-US" dirty="0"/>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9</a:t>
            </a:fld>
            <a:endParaRPr lang="en-US"/>
          </a:p>
        </p:txBody>
      </p:sp>
    </p:spTree>
    <p:extLst>
      <p:ext uri="{BB962C8B-B14F-4D97-AF65-F5344CB8AC3E}">
        <p14:creationId xmlns:p14="http://schemas.microsoft.com/office/powerpoint/2010/main" val="1496824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6476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073065F-A9E4-CF40-9F1F-DC29BD822829}"/>
              </a:ext>
            </a:extLst>
          </p:cNvPr>
          <p:cNvSpPr>
            <a:spLocks noGrp="1"/>
          </p:cNvSpPr>
          <p:nvPr>
            <p:ph type="pic" sz="quarter" idx="11"/>
          </p:nvPr>
        </p:nvSpPr>
        <p:spPr>
          <a:xfrm>
            <a:off x="0" y="0"/>
            <a:ext cx="20105688" cy="11310938"/>
          </a:xfrm>
          <a:prstGeom prst="rect">
            <a:avLst/>
          </a:prstGeom>
          <a:solidFill>
            <a:srgbClr val="CDCBCC"/>
          </a:solidFill>
        </p:spPr>
        <p:txBody>
          <a:bodyPr/>
          <a:lstStyle>
            <a:lvl1pPr marL="0" indent="0" algn="ctr">
              <a:buNone/>
              <a:defRPr sz="3100">
                <a:latin typeface="Tahoma" panose="020B0604030504040204" pitchFamily="34" charset="0"/>
                <a:ea typeface="Tahoma" panose="020B0604030504040204" pitchFamily="34" charset="0"/>
                <a:cs typeface="Tahoma" panose="020B0604030504040204" pitchFamily="34" charset="0"/>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icon to add background image</a:t>
            </a:r>
          </a:p>
        </p:txBody>
      </p:sp>
      <p:sp>
        <p:nvSpPr>
          <p:cNvPr id="6" name="Text Placeholder 5">
            <a:extLst>
              <a:ext uri="{FF2B5EF4-FFF2-40B4-BE49-F238E27FC236}">
                <a16:creationId xmlns:a16="http://schemas.microsoft.com/office/drawing/2014/main" id="{EB7CC95E-97FD-AD44-AC0C-CC5CFE9E2C46}"/>
              </a:ext>
            </a:extLst>
          </p:cNvPr>
          <p:cNvSpPr>
            <a:spLocks noGrp="1"/>
          </p:cNvSpPr>
          <p:nvPr>
            <p:ph type="body" sz="quarter" idx="10" hasCustomPrompt="1"/>
          </p:nvPr>
        </p:nvSpPr>
        <p:spPr>
          <a:xfrm>
            <a:off x="1034388" y="1997828"/>
            <a:ext cx="10536237" cy="889000"/>
          </a:xfrm>
          <a:prstGeom prst="rect">
            <a:avLst/>
          </a:prstGeom>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pPr lvl="0"/>
            <a:r>
              <a:rPr lang="en-US" dirty="0"/>
              <a:t>Click to add sub-header</a:t>
            </a:r>
          </a:p>
        </p:txBody>
      </p:sp>
      <p:sp>
        <p:nvSpPr>
          <p:cNvPr id="7" name="Title 1">
            <a:extLst>
              <a:ext uri="{FF2B5EF4-FFF2-40B4-BE49-F238E27FC236}">
                <a16:creationId xmlns:a16="http://schemas.microsoft.com/office/drawing/2014/main" id="{92BA2C8B-4A61-2445-8B30-F6338BD6BB36}"/>
              </a:ext>
            </a:extLst>
          </p:cNvPr>
          <p:cNvSpPr>
            <a:spLocks noGrp="1"/>
          </p:cNvSpPr>
          <p:nvPr>
            <p:ph type="ctrTitle" hasCustomPrompt="1"/>
          </p:nvPr>
        </p:nvSpPr>
        <p:spPr>
          <a:xfrm>
            <a:off x="1034388" y="896062"/>
            <a:ext cx="10536039" cy="823945"/>
          </a:xfrm>
          <a:prstGeom prst="rect">
            <a:avLst/>
          </a:prstGeom>
        </p:spPr>
        <p:txBody>
          <a:bodyPr anchor="b"/>
          <a:lstStyle>
            <a:lvl1pPr algn="l">
              <a:defRPr sz="5250" b="1">
                <a:solidFill>
                  <a:srgbClr val="00B0F0"/>
                </a:solidFill>
                <a:latin typeface="Tahoma" panose="020B0604030504040204" pitchFamily="34" charset="0"/>
                <a:ea typeface="Tahoma" panose="020B0604030504040204" pitchFamily="34" charset="0"/>
                <a:cs typeface="Tahoma" panose="020B0604030504040204" pitchFamily="34" charset="0"/>
              </a:defRPr>
            </a:lvl1pPr>
          </a:lstStyle>
          <a:p>
            <a:r>
              <a:rPr lang="en-GB" dirty="0"/>
              <a:t>Click to edit title</a:t>
            </a:r>
            <a:endParaRPr lang="en-US" dirty="0"/>
          </a:p>
        </p:txBody>
      </p:sp>
    </p:spTree>
    <p:extLst>
      <p:ext uri="{BB962C8B-B14F-4D97-AF65-F5344CB8AC3E}">
        <p14:creationId xmlns:p14="http://schemas.microsoft.com/office/powerpoint/2010/main" val="33087734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3D98FADC-D46E-2547-9B79-8415AB080758}"/>
              </a:ext>
            </a:extLst>
          </p:cNvPr>
          <p:cNvSpPr>
            <a:spLocks noGrp="1"/>
          </p:cNvSpPr>
          <p:nvPr>
            <p:ph type="subTitle" idx="1" hasCustomPrompt="1"/>
          </p:nvPr>
        </p:nvSpPr>
        <p:spPr>
          <a:xfrm>
            <a:off x="1034388" y="2684713"/>
            <a:ext cx="8540719" cy="7511522"/>
          </a:xfrm>
          <a:prstGeom prst="rect">
            <a:avLst/>
          </a:prstGeom>
        </p:spPr>
        <p:txBody>
          <a:bodyPr/>
          <a:lstStyle>
            <a:lvl1pPr marL="0" indent="0" algn="l">
              <a:buNone/>
              <a:defRPr sz="3100">
                <a:latin typeface="Tahoma" panose="020B0604030504040204" pitchFamily="34" charset="0"/>
                <a:ea typeface="Tahoma" panose="020B0604030504040204" pitchFamily="34" charset="0"/>
                <a:cs typeface="Tahom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a:t>Click to add body copy</a:t>
            </a:r>
            <a:endParaRPr lang="en-US" dirty="0"/>
          </a:p>
        </p:txBody>
      </p:sp>
      <p:sp>
        <p:nvSpPr>
          <p:cNvPr id="11" name="Text Placeholder 10">
            <a:extLst>
              <a:ext uri="{FF2B5EF4-FFF2-40B4-BE49-F238E27FC236}">
                <a16:creationId xmlns:a16="http://schemas.microsoft.com/office/drawing/2014/main" id="{9D349C2E-AAB9-774C-907D-221182B623F3}"/>
              </a:ext>
            </a:extLst>
          </p:cNvPr>
          <p:cNvSpPr>
            <a:spLocks noGrp="1"/>
          </p:cNvSpPr>
          <p:nvPr>
            <p:ph type="body" sz="quarter" idx="10" hasCustomPrompt="1"/>
          </p:nvPr>
        </p:nvSpPr>
        <p:spPr>
          <a:xfrm>
            <a:off x="10528795" y="2698415"/>
            <a:ext cx="8542505" cy="7512050"/>
          </a:xfrm>
          <a:prstGeom prst="rect">
            <a:avLst/>
          </a:prstGeom>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pPr lvl="0"/>
            <a:r>
              <a:rPr lang="en-US" dirty="0"/>
              <a:t>Click to add body copy</a:t>
            </a:r>
          </a:p>
        </p:txBody>
      </p:sp>
      <p:sp>
        <p:nvSpPr>
          <p:cNvPr id="12" name="Title 1">
            <a:extLst>
              <a:ext uri="{FF2B5EF4-FFF2-40B4-BE49-F238E27FC236}">
                <a16:creationId xmlns:a16="http://schemas.microsoft.com/office/drawing/2014/main" id="{50AB0118-5FC8-BF4D-AC66-435C71A3430B}"/>
              </a:ext>
            </a:extLst>
          </p:cNvPr>
          <p:cNvSpPr>
            <a:spLocks noGrp="1"/>
          </p:cNvSpPr>
          <p:nvPr>
            <p:ph type="ctrTitle" hasCustomPrompt="1"/>
          </p:nvPr>
        </p:nvSpPr>
        <p:spPr>
          <a:xfrm>
            <a:off x="1034388" y="896062"/>
            <a:ext cx="10536039" cy="823945"/>
          </a:xfrm>
          <a:prstGeom prst="rect">
            <a:avLst/>
          </a:prstGeom>
        </p:spPr>
        <p:txBody>
          <a:bodyPr anchor="b"/>
          <a:lstStyle>
            <a:lvl1pPr algn="l">
              <a:defRPr sz="5250" b="1">
                <a:solidFill>
                  <a:srgbClr val="00B0F0"/>
                </a:solidFill>
                <a:latin typeface="Tahoma" panose="020B0604030504040204" pitchFamily="34" charset="0"/>
                <a:ea typeface="Tahoma" panose="020B0604030504040204" pitchFamily="34" charset="0"/>
                <a:cs typeface="Tahoma" panose="020B0604030504040204" pitchFamily="34" charset="0"/>
              </a:defRPr>
            </a:lvl1pPr>
          </a:lstStyle>
          <a:p>
            <a:r>
              <a:rPr lang="en-GB" dirty="0"/>
              <a:t>Click to edit title</a:t>
            </a:r>
            <a:endParaRPr lang="en-US" dirty="0"/>
          </a:p>
        </p:txBody>
      </p:sp>
    </p:spTree>
    <p:extLst>
      <p:ext uri="{BB962C8B-B14F-4D97-AF65-F5344CB8AC3E}">
        <p14:creationId xmlns:p14="http://schemas.microsoft.com/office/powerpoint/2010/main" val="3388020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and single imag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034387" y="2708776"/>
            <a:ext cx="10536039" cy="7511522"/>
          </a:xfrm>
          <a:prstGeom prst="rect">
            <a:avLst/>
          </a:prstGeom>
        </p:spPr>
        <p:txBody>
          <a:bodyPr/>
          <a:lstStyle>
            <a:lvl1pPr marL="0" indent="0" algn="l">
              <a:buNone/>
              <a:defRPr sz="3100">
                <a:latin typeface="Tahoma" panose="020B0604030504040204" pitchFamily="34" charset="0"/>
                <a:ea typeface="Tahoma" panose="020B0604030504040204" pitchFamily="34" charset="0"/>
                <a:cs typeface="Tahom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a:t>Click to add body copy</a:t>
            </a:r>
            <a:endParaRPr lang="en-US" dirty="0"/>
          </a:p>
        </p:txBody>
      </p:sp>
      <p:sp>
        <p:nvSpPr>
          <p:cNvPr id="8" name="Picture Placeholder 7">
            <a:extLst>
              <a:ext uri="{FF2B5EF4-FFF2-40B4-BE49-F238E27FC236}">
                <a16:creationId xmlns:a16="http://schemas.microsoft.com/office/drawing/2014/main" id="{46F596FC-8CB0-0E4C-934E-807F6581828C}"/>
              </a:ext>
            </a:extLst>
          </p:cNvPr>
          <p:cNvSpPr>
            <a:spLocks noGrp="1"/>
          </p:cNvSpPr>
          <p:nvPr>
            <p:ph type="pic" sz="quarter" idx="10" hasCustomPrompt="1"/>
          </p:nvPr>
        </p:nvSpPr>
        <p:spPr>
          <a:xfrm>
            <a:off x="12286326" y="2746541"/>
            <a:ext cx="6784975" cy="7511522"/>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9" name="Title 1">
            <a:extLst>
              <a:ext uri="{FF2B5EF4-FFF2-40B4-BE49-F238E27FC236}">
                <a16:creationId xmlns:a16="http://schemas.microsoft.com/office/drawing/2014/main" id="{0DABDBF8-13EC-5D48-9290-642D6CCFC708}"/>
              </a:ext>
            </a:extLst>
          </p:cNvPr>
          <p:cNvSpPr>
            <a:spLocks noGrp="1"/>
          </p:cNvSpPr>
          <p:nvPr>
            <p:ph type="ctrTitle" hasCustomPrompt="1"/>
          </p:nvPr>
        </p:nvSpPr>
        <p:spPr>
          <a:xfrm>
            <a:off x="1034386" y="896062"/>
            <a:ext cx="10536039" cy="823945"/>
          </a:xfrm>
          <a:prstGeom prst="rect">
            <a:avLst/>
          </a:prstGeom>
        </p:spPr>
        <p:txBody>
          <a:bodyPr anchor="b"/>
          <a:lstStyle>
            <a:lvl1pPr algn="l">
              <a:defRPr sz="5250" b="1">
                <a:solidFill>
                  <a:srgbClr val="00B0F0"/>
                </a:solidFill>
                <a:latin typeface="Tahoma" panose="020B0604030504040204" pitchFamily="34" charset="0"/>
                <a:ea typeface="Tahoma" panose="020B0604030504040204" pitchFamily="34" charset="0"/>
                <a:cs typeface="Tahoma" panose="020B0604030504040204" pitchFamily="34" charset="0"/>
              </a:defRPr>
            </a:lvl1pPr>
          </a:lstStyle>
          <a:p>
            <a:r>
              <a:rPr lang="en-GB" dirty="0"/>
              <a:t>Click to edit title</a:t>
            </a:r>
            <a:endParaRPr lang="en-US" dirty="0"/>
          </a:p>
        </p:txBody>
      </p:sp>
    </p:spTree>
    <p:extLst>
      <p:ext uri="{BB962C8B-B14F-4D97-AF65-F5344CB8AC3E}">
        <p14:creationId xmlns:p14="http://schemas.microsoft.com/office/powerpoint/2010/main" val="3560454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multi imag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034389" y="2456726"/>
            <a:ext cx="8835032" cy="7958150"/>
          </a:xfrm>
          <a:prstGeom prst="rect">
            <a:avLst/>
          </a:prstGeom>
        </p:spPr>
        <p:txBody>
          <a:bodyPr/>
          <a:lstStyle>
            <a:lvl1pPr marL="0" indent="0" algn="l">
              <a:buNone/>
              <a:defRPr sz="3100">
                <a:latin typeface="Tahoma" panose="020B0604030504040204" pitchFamily="34" charset="0"/>
                <a:ea typeface="Tahoma" panose="020B0604030504040204" pitchFamily="34" charset="0"/>
                <a:cs typeface="Tahom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a:t>Click to add body copy</a:t>
            </a:r>
            <a:endParaRPr lang="en-US" dirty="0"/>
          </a:p>
        </p:txBody>
      </p:sp>
      <p:sp>
        <p:nvSpPr>
          <p:cNvPr id="8" name="Picture Placeholder 7">
            <a:extLst>
              <a:ext uri="{FF2B5EF4-FFF2-40B4-BE49-F238E27FC236}">
                <a16:creationId xmlns:a16="http://schemas.microsoft.com/office/drawing/2014/main" id="{46F596FC-8CB0-0E4C-934E-807F6581828C}"/>
              </a:ext>
            </a:extLst>
          </p:cNvPr>
          <p:cNvSpPr>
            <a:spLocks noGrp="1"/>
          </p:cNvSpPr>
          <p:nvPr>
            <p:ph type="pic" sz="quarter" idx="10" hasCustomPrompt="1"/>
          </p:nvPr>
        </p:nvSpPr>
        <p:spPr>
          <a:xfrm>
            <a:off x="10236269" y="2456726"/>
            <a:ext cx="4544695" cy="7958151"/>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9" name="Picture Placeholder 7">
            <a:extLst>
              <a:ext uri="{FF2B5EF4-FFF2-40B4-BE49-F238E27FC236}">
                <a16:creationId xmlns:a16="http://schemas.microsoft.com/office/drawing/2014/main" id="{D70646EF-4C92-8A42-A24C-2E703612DCBE}"/>
              </a:ext>
            </a:extLst>
          </p:cNvPr>
          <p:cNvSpPr>
            <a:spLocks noGrp="1"/>
          </p:cNvSpPr>
          <p:nvPr>
            <p:ph type="pic" sz="quarter" idx="11" hasCustomPrompt="1"/>
          </p:nvPr>
        </p:nvSpPr>
        <p:spPr>
          <a:xfrm>
            <a:off x="15120839" y="2456726"/>
            <a:ext cx="4083685" cy="3267075"/>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10" name="Picture Placeholder 7">
            <a:extLst>
              <a:ext uri="{FF2B5EF4-FFF2-40B4-BE49-F238E27FC236}">
                <a16:creationId xmlns:a16="http://schemas.microsoft.com/office/drawing/2014/main" id="{C9AAC061-5113-5842-BECA-054DE3A634DD}"/>
              </a:ext>
            </a:extLst>
          </p:cNvPr>
          <p:cNvSpPr>
            <a:spLocks noGrp="1"/>
          </p:cNvSpPr>
          <p:nvPr>
            <p:ph type="pic" sz="quarter" idx="12" hasCustomPrompt="1"/>
          </p:nvPr>
        </p:nvSpPr>
        <p:spPr>
          <a:xfrm>
            <a:off x="15120839" y="5954002"/>
            <a:ext cx="4083685" cy="4460875"/>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11" name="Title 1">
            <a:extLst>
              <a:ext uri="{FF2B5EF4-FFF2-40B4-BE49-F238E27FC236}">
                <a16:creationId xmlns:a16="http://schemas.microsoft.com/office/drawing/2014/main" id="{301DF18E-7731-9740-B55B-CE4D084BCB02}"/>
              </a:ext>
            </a:extLst>
          </p:cNvPr>
          <p:cNvSpPr>
            <a:spLocks noGrp="1"/>
          </p:cNvSpPr>
          <p:nvPr>
            <p:ph type="ctrTitle" hasCustomPrompt="1"/>
          </p:nvPr>
        </p:nvSpPr>
        <p:spPr>
          <a:xfrm>
            <a:off x="1034388" y="896062"/>
            <a:ext cx="10536039" cy="823945"/>
          </a:xfrm>
          <a:prstGeom prst="rect">
            <a:avLst/>
          </a:prstGeom>
        </p:spPr>
        <p:txBody>
          <a:bodyPr anchor="b"/>
          <a:lstStyle>
            <a:lvl1pPr algn="l">
              <a:defRPr sz="5250" b="1">
                <a:solidFill>
                  <a:srgbClr val="00B0F0"/>
                </a:solidFill>
                <a:latin typeface="Tahoma" panose="020B0604030504040204" pitchFamily="34" charset="0"/>
                <a:ea typeface="Tahoma" panose="020B0604030504040204" pitchFamily="34" charset="0"/>
                <a:cs typeface="Tahoma" panose="020B0604030504040204" pitchFamily="34" charset="0"/>
              </a:defRPr>
            </a:lvl1pPr>
          </a:lstStyle>
          <a:p>
            <a:r>
              <a:rPr lang="en-GB" dirty="0"/>
              <a:t>Click to edit title</a:t>
            </a:r>
            <a:endParaRPr lang="en-US" dirty="0"/>
          </a:p>
        </p:txBody>
      </p:sp>
    </p:spTree>
    <p:extLst>
      <p:ext uri="{BB962C8B-B14F-4D97-AF65-F5344CB8AC3E}">
        <p14:creationId xmlns:p14="http://schemas.microsoft.com/office/powerpoint/2010/main" val="865591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image column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34388" y="896062"/>
            <a:ext cx="10536039" cy="823945"/>
          </a:xfrm>
          <a:prstGeom prst="rect">
            <a:avLst/>
          </a:prstGeom>
        </p:spPr>
        <p:txBody>
          <a:bodyPr anchor="b"/>
          <a:lstStyle>
            <a:lvl1pPr algn="l">
              <a:defRPr sz="5250" b="1">
                <a:solidFill>
                  <a:srgbClr val="00B0F0"/>
                </a:solidFill>
                <a:latin typeface="Tahoma" panose="020B0604030504040204" pitchFamily="34" charset="0"/>
                <a:ea typeface="Tahoma" panose="020B0604030504040204" pitchFamily="34" charset="0"/>
                <a:cs typeface="Tahoma" panose="020B0604030504040204" pitchFamily="34" charset="0"/>
              </a:defRPr>
            </a:lvl1pPr>
          </a:lstStyle>
          <a:p>
            <a:r>
              <a:rPr lang="en-GB" dirty="0"/>
              <a:t>Click to edit title</a:t>
            </a:r>
            <a:endParaRPr lang="en-US" dirty="0"/>
          </a:p>
        </p:txBody>
      </p:sp>
      <p:sp>
        <p:nvSpPr>
          <p:cNvPr id="3" name="Subtitle 2"/>
          <p:cNvSpPr>
            <a:spLocks noGrp="1"/>
          </p:cNvSpPr>
          <p:nvPr>
            <p:ph type="subTitle" idx="1" hasCustomPrompt="1"/>
          </p:nvPr>
        </p:nvSpPr>
        <p:spPr>
          <a:xfrm>
            <a:off x="1034388" y="6931567"/>
            <a:ext cx="4052022" cy="3508375"/>
          </a:xfrm>
          <a:prstGeom prst="rect">
            <a:avLst/>
          </a:prstGeom>
        </p:spPr>
        <p:txBody>
          <a:bodyPr/>
          <a:lstStyle>
            <a:lvl1pPr marL="0" indent="0" algn="l">
              <a:buNone/>
              <a:defRPr sz="3100">
                <a:latin typeface="Tahoma" panose="020B0604030504040204" pitchFamily="34" charset="0"/>
                <a:ea typeface="Tahoma" panose="020B0604030504040204" pitchFamily="34" charset="0"/>
                <a:cs typeface="Tahom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a:t>Click to add body copy</a:t>
            </a:r>
            <a:endParaRPr lang="en-US" dirty="0"/>
          </a:p>
        </p:txBody>
      </p:sp>
      <p:sp>
        <p:nvSpPr>
          <p:cNvPr id="8" name="Picture Placeholder 7">
            <a:extLst>
              <a:ext uri="{FF2B5EF4-FFF2-40B4-BE49-F238E27FC236}">
                <a16:creationId xmlns:a16="http://schemas.microsoft.com/office/drawing/2014/main" id="{46F596FC-8CB0-0E4C-934E-807F6581828C}"/>
              </a:ext>
            </a:extLst>
          </p:cNvPr>
          <p:cNvSpPr>
            <a:spLocks noGrp="1"/>
          </p:cNvSpPr>
          <p:nvPr>
            <p:ph type="pic" sz="quarter" idx="10" hasCustomPrompt="1"/>
          </p:nvPr>
        </p:nvSpPr>
        <p:spPr>
          <a:xfrm>
            <a:off x="1034388" y="3111434"/>
            <a:ext cx="4052022" cy="3434715"/>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13" name="Picture Placeholder 7">
            <a:extLst>
              <a:ext uri="{FF2B5EF4-FFF2-40B4-BE49-F238E27FC236}">
                <a16:creationId xmlns:a16="http://schemas.microsoft.com/office/drawing/2014/main" id="{E437C078-4CE1-6B4A-A13D-95CB76E40754}"/>
              </a:ext>
            </a:extLst>
          </p:cNvPr>
          <p:cNvSpPr>
            <a:spLocks noGrp="1"/>
          </p:cNvSpPr>
          <p:nvPr>
            <p:ph type="pic" sz="quarter" idx="11" hasCustomPrompt="1"/>
          </p:nvPr>
        </p:nvSpPr>
        <p:spPr>
          <a:xfrm>
            <a:off x="5581264" y="3111434"/>
            <a:ext cx="4052022" cy="3434715"/>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15" name="Picture Placeholder 7">
            <a:extLst>
              <a:ext uri="{FF2B5EF4-FFF2-40B4-BE49-F238E27FC236}">
                <a16:creationId xmlns:a16="http://schemas.microsoft.com/office/drawing/2014/main" id="{146B41F3-F1C8-764C-94E5-EB99F1D8D478}"/>
              </a:ext>
            </a:extLst>
          </p:cNvPr>
          <p:cNvSpPr>
            <a:spLocks noGrp="1"/>
          </p:cNvSpPr>
          <p:nvPr>
            <p:ph type="pic" sz="quarter" idx="12" hasCustomPrompt="1"/>
          </p:nvPr>
        </p:nvSpPr>
        <p:spPr>
          <a:xfrm>
            <a:off x="10128140" y="3126006"/>
            <a:ext cx="4052022" cy="3434715"/>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17" name="Picture Placeholder 7">
            <a:extLst>
              <a:ext uri="{FF2B5EF4-FFF2-40B4-BE49-F238E27FC236}">
                <a16:creationId xmlns:a16="http://schemas.microsoft.com/office/drawing/2014/main" id="{E13DBC8A-BD04-714E-AE9B-7B8AE47A31AC}"/>
              </a:ext>
            </a:extLst>
          </p:cNvPr>
          <p:cNvSpPr>
            <a:spLocks noGrp="1"/>
          </p:cNvSpPr>
          <p:nvPr>
            <p:ph type="pic" sz="quarter" idx="13" hasCustomPrompt="1"/>
          </p:nvPr>
        </p:nvSpPr>
        <p:spPr>
          <a:xfrm>
            <a:off x="14675016" y="3123801"/>
            <a:ext cx="4052022" cy="3434715"/>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5" name="Text Placeholder 4">
            <a:extLst>
              <a:ext uri="{FF2B5EF4-FFF2-40B4-BE49-F238E27FC236}">
                <a16:creationId xmlns:a16="http://schemas.microsoft.com/office/drawing/2014/main" id="{5757F0C7-DB1E-104F-AD28-D9A220E23931}"/>
              </a:ext>
            </a:extLst>
          </p:cNvPr>
          <p:cNvSpPr>
            <a:spLocks noGrp="1"/>
          </p:cNvSpPr>
          <p:nvPr>
            <p:ph type="body" sz="quarter" idx="14" hasCustomPrompt="1"/>
          </p:nvPr>
        </p:nvSpPr>
        <p:spPr>
          <a:xfrm>
            <a:off x="5581264" y="6931567"/>
            <a:ext cx="4052022" cy="3508375"/>
          </a:xfrm>
          <a:prstGeom prst="rect">
            <a:avLst/>
          </a:prstGeom>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pPr lvl="0"/>
            <a:r>
              <a:rPr lang="en-GB" dirty="0"/>
              <a:t>Click to add body copy</a:t>
            </a:r>
            <a:endParaRPr lang="en-US" dirty="0"/>
          </a:p>
        </p:txBody>
      </p:sp>
      <p:sp>
        <p:nvSpPr>
          <p:cNvPr id="20" name="Text Placeholder 19">
            <a:extLst>
              <a:ext uri="{FF2B5EF4-FFF2-40B4-BE49-F238E27FC236}">
                <a16:creationId xmlns:a16="http://schemas.microsoft.com/office/drawing/2014/main" id="{87BBDE78-A411-6E40-B4A0-B5473582E736}"/>
              </a:ext>
            </a:extLst>
          </p:cNvPr>
          <p:cNvSpPr>
            <a:spLocks noGrp="1"/>
          </p:cNvSpPr>
          <p:nvPr>
            <p:ph type="body" sz="quarter" idx="15" hasCustomPrompt="1"/>
          </p:nvPr>
        </p:nvSpPr>
        <p:spPr>
          <a:xfrm>
            <a:off x="10128140" y="6906501"/>
            <a:ext cx="4052022" cy="3508375"/>
          </a:xfrm>
          <a:prstGeom prst="rect">
            <a:avLst/>
          </a:prstGeom>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pPr lvl="0"/>
            <a:r>
              <a:rPr lang="en-GB" dirty="0"/>
              <a:t>Click to add body copy</a:t>
            </a:r>
            <a:endParaRPr lang="en-US" dirty="0"/>
          </a:p>
        </p:txBody>
      </p:sp>
      <p:sp>
        <p:nvSpPr>
          <p:cNvPr id="22" name="Text Placeholder 21">
            <a:extLst>
              <a:ext uri="{FF2B5EF4-FFF2-40B4-BE49-F238E27FC236}">
                <a16:creationId xmlns:a16="http://schemas.microsoft.com/office/drawing/2014/main" id="{64EEE40B-CF5A-664C-BCC2-61991CAD2B88}"/>
              </a:ext>
            </a:extLst>
          </p:cNvPr>
          <p:cNvSpPr>
            <a:spLocks noGrp="1"/>
          </p:cNvSpPr>
          <p:nvPr>
            <p:ph type="body" sz="quarter" idx="16" hasCustomPrompt="1"/>
          </p:nvPr>
        </p:nvSpPr>
        <p:spPr>
          <a:xfrm>
            <a:off x="14675738" y="6907504"/>
            <a:ext cx="4051300" cy="3508375"/>
          </a:xfrm>
          <a:prstGeom prst="rect">
            <a:avLst/>
          </a:prstGeom>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pPr lvl="0"/>
            <a:r>
              <a:rPr lang="en-GB" dirty="0"/>
              <a:t>Click to add body copy</a:t>
            </a:r>
            <a:endParaRPr lang="en-US" dirty="0"/>
          </a:p>
        </p:txBody>
      </p:sp>
    </p:spTree>
    <p:extLst>
      <p:ext uri="{BB962C8B-B14F-4D97-AF65-F5344CB8AC3E}">
        <p14:creationId xmlns:p14="http://schemas.microsoft.com/office/powerpoint/2010/main" val="15794312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9074742"/>
      </p:ext>
    </p:extLst>
  </p:cSld>
  <p:clrMap bg1="lt1" tx1="dk1" bg2="lt2" tx2="dk2" accent1="accent1" accent2="accent2" accent3="accent3" accent4="accent4" accent5="accent5" accent6="accent6" hlink="hlink" folHlink="folHlink"/>
  <p:sldLayoutIdLst>
    <p:sldLayoutId id="2147483658" r:id="rId1"/>
    <p:sldLayoutId id="2147483655" r:id="rId2"/>
    <p:sldLayoutId id="2147483653" r:id="rId3"/>
    <p:sldLayoutId id="2147483652" r:id="rId4"/>
    <p:sldLayoutId id="2147483656" r:id="rId5"/>
    <p:sldLayoutId id="2147483657" r:id="rId6"/>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401AAFC-8545-BF4F-A8FB-F152CA9D22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2966985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1B85B2E-22A9-994F-A765-1914F584DB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3289600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EC76BDE8-4332-6E41-8D2E-DFF6E7B9F72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3151067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6B32B3C-4E27-B54A-AC2B-00FAAA576A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3030677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D96B22C-D9C1-3844-9F91-23A376B48B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3435297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D170F0A-3AE2-1944-8C6F-1126582FC7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313819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9AB05719-3724-4946-842C-4D4540EE0C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376026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66D18C-8493-F84B-8794-C02852B9C2E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pic>
        <p:nvPicPr>
          <p:cNvPr id="4" name="Picture 3">
            <a:extLst>
              <a:ext uri="{FF2B5EF4-FFF2-40B4-BE49-F238E27FC236}">
                <a16:creationId xmlns:a16="http://schemas.microsoft.com/office/drawing/2014/main" id="{1F36BF3B-E84E-B645-9AF1-F5B41D16441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60534" y="4207555"/>
            <a:ext cx="5791657" cy="6052028"/>
          </a:xfrm>
          <a:prstGeom prst="rect">
            <a:avLst/>
          </a:prstGeom>
          <a:ln>
            <a:noFill/>
          </a:ln>
        </p:spPr>
      </p:pic>
      <p:pic>
        <p:nvPicPr>
          <p:cNvPr id="5" name="Picture 4">
            <a:extLst>
              <a:ext uri="{FF2B5EF4-FFF2-40B4-BE49-F238E27FC236}">
                <a16:creationId xmlns:a16="http://schemas.microsoft.com/office/drawing/2014/main" id="{D9A84E86-D524-6140-9BA4-D381D0947F2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157015" y="4207555"/>
            <a:ext cx="5791658" cy="6052028"/>
          </a:xfrm>
          <a:prstGeom prst="rect">
            <a:avLst/>
          </a:prstGeom>
        </p:spPr>
      </p:pic>
      <p:pic>
        <p:nvPicPr>
          <p:cNvPr id="6" name="Picture 5">
            <a:extLst>
              <a:ext uri="{FF2B5EF4-FFF2-40B4-BE49-F238E27FC236}">
                <a16:creationId xmlns:a16="http://schemas.microsoft.com/office/drawing/2014/main" id="{A982ECE2-5ACD-FF4E-9BC7-6790FCF4DBE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3253496" y="4207554"/>
            <a:ext cx="5791657" cy="6052028"/>
          </a:xfrm>
          <a:prstGeom prst="rect">
            <a:avLst/>
          </a:prstGeom>
        </p:spPr>
      </p:pic>
    </p:spTree>
    <p:extLst>
      <p:ext uri="{BB962C8B-B14F-4D97-AF65-F5344CB8AC3E}">
        <p14:creationId xmlns:p14="http://schemas.microsoft.com/office/powerpoint/2010/main" val="1716835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3B1A48-3182-B346-929C-2EB711238A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2033191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7A07066-40D6-49D9-8043-6D30896B8A51}"/>
              </a:ext>
            </a:extLst>
          </p:cNvPr>
          <p:cNvGrpSpPr/>
          <p:nvPr/>
        </p:nvGrpSpPr>
        <p:grpSpPr>
          <a:xfrm>
            <a:off x="0" y="745"/>
            <a:ext cx="20105688" cy="11309449"/>
            <a:chOff x="0" y="745"/>
            <a:chExt cx="20105688" cy="11309449"/>
          </a:xfrm>
        </p:grpSpPr>
        <p:pic>
          <p:nvPicPr>
            <p:cNvPr id="8" name="Picture 7">
              <a:extLst>
                <a:ext uri="{FF2B5EF4-FFF2-40B4-BE49-F238E27FC236}">
                  <a16:creationId xmlns:a16="http://schemas.microsoft.com/office/drawing/2014/main" id="{0BA2F58B-B1FE-BF49-BE8D-B3E1DE8239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
          <p:nvSpPr>
            <p:cNvPr id="4" name="Rectangle 3">
              <a:extLst>
                <a:ext uri="{FF2B5EF4-FFF2-40B4-BE49-F238E27FC236}">
                  <a16:creationId xmlns:a16="http://schemas.microsoft.com/office/drawing/2014/main" id="{5AA81119-1BBA-4C63-B92F-B11F7EDD3D9E}"/>
                </a:ext>
              </a:extLst>
            </p:cNvPr>
            <p:cNvSpPr/>
            <p:nvPr/>
          </p:nvSpPr>
          <p:spPr>
            <a:xfrm>
              <a:off x="12418562" y="2708971"/>
              <a:ext cx="5537744" cy="3928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292F230E-663D-49DB-AB50-8F39D9DF91CD}"/>
                </a:ext>
              </a:extLst>
            </p:cNvPr>
            <p:cNvSpPr txBox="1"/>
            <p:nvPr/>
          </p:nvSpPr>
          <p:spPr>
            <a:xfrm>
              <a:off x="12436491" y="2572881"/>
              <a:ext cx="6586615" cy="569387"/>
            </a:xfrm>
            <a:prstGeom prst="rect">
              <a:avLst/>
            </a:prstGeom>
            <a:noFill/>
          </p:spPr>
          <p:txBody>
            <a:bodyPr wrap="square" rtlCol="0">
              <a:spAutoFit/>
            </a:bodyPr>
            <a:lstStyle/>
            <a:p>
              <a:r>
                <a:rPr lang="en-GB" sz="3050" dirty="0">
                  <a:solidFill>
                    <a:srgbClr val="293542"/>
                  </a:solidFill>
                  <a:latin typeface="+mj-lt"/>
                </a:rPr>
                <a:t>Join almost 85,000 like-minded</a:t>
              </a:r>
            </a:p>
          </p:txBody>
        </p:sp>
      </p:grpSp>
    </p:spTree>
    <p:extLst>
      <p:ext uri="{BB962C8B-B14F-4D97-AF65-F5344CB8AC3E}">
        <p14:creationId xmlns:p14="http://schemas.microsoft.com/office/powerpoint/2010/main" val="3120482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AM Roadsmart Testimonial FINAL.mp4" descr="IAM Roadsmart Testimonial FINAL.mp4">
            <a:hlinkClick r:id="" action="ppaction://media"/>
            <a:extLst>
              <a:ext uri="{FF2B5EF4-FFF2-40B4-BE49-F238E27FC236}">
                <a16:creationId xmlns:a16="http://schemas.microsoft.com/office/drawing/2014/main" id="{FEC94183-2328-7541-BBF1-544ACEE79E9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348"/>
            <a:ext cx="20105688" cy="11310243"/>
          </a:xfrm>
          <a:prstGeom prst="rect">
            <a:avLst/>
          </a:prstGeom>
        </p:spPr>
      </p:pic>
    </p:spTree>
    <p:extLst>
      <p:ext uri="{BB962C8B-B14F-4D97-AF65-F5344CB8AC3E}">
        <p14:creationId xmlns:p14="http://schemas.microsoft.com/office/powerpoint/2010/main" val="2471605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054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AMRoad Who are we Online V1 v1 v1.mp4" descr="IAMRoad Who are we Online V1 v1 v1.mp4">
            <a:hlinkClick r:id="" action="ppaction://media"/>
            <a:extLst>
              <a:ext uri="{FF2B5EF4-FFF2-40B4-BE49-F238E27FC236}">
                <a16:creationId xmlns:a16="http://schemas.microsoft.com/office/drawing/2014/main" id="{413E9C00-342A-4043-B7BE-55C067CF64D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348"/>
            <a:ext cx="20105688" cy="11310243"/>
          </a:xfrm>
          <a:prstGeom prst="rect">
            <a:avLst/>
          </a:prstGeom>
        </p:spPr>
      </p:pic>
    </p:spTree>
    <p:extLst>
      <p:ext uri="{BB962C8B-B14F-4D97-AF65-F5344CB8AC3E}">
        <p14:creationId xmlns:p14="http://schemas.microsoft.com/office/powerpoint/2010/main" val="237066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9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CE45F3-1ECD-D74A-930D-D3E1B5CFD4B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1395059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6F85E47-BBAF-A24A-893C-7B143AC4E9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1557533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3E24B0D-4695-D843-9D46-C542698B10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1511421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29AC51-1BB7-2F4C-9B55-6D229E33DF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
        <p:nvSpPr>
          <p:cNvPr id="4" name="object 3">
            <a:extLst>
              <a:ext uri="{FF2B5EF4-FFF2-40B4-BE49-F238E27FC236}">
                <a16:creationId xmlns:a16="http://schemas.microsoft.com/office/drawing/2014/main" id="{777FB2A9-7A20-E641-892F-DCDB7F2C67E6}"/>
              </a:ext>
            </a:extLst>
          </p:cNvPr>
          <p:cNvSpPr txBox="1"/>
          <p:nvPr/>
        </p:nvSpPr>
        <p:spPr>
          <a:xfrm>
            <a:off x="1047171" y="3403653"/>
            <a:ext cx="5864688" cy="3369528"/>
          </a:xfrm>
          <a:prstGeom prst="rect">
            <a:avLst/>
          </a:prstGeom>
          <a:solidFill>
            <a:srgbClr val="007BAF"/>
          </a:solidFill>
        </p:spPr>
        <p:txBody>
          <a:bodyPr vert="horz" wrap="square" lIns="0" tIns="217821" rIns="0" bIns="0" rtlCol="0">
            <a:spAutoFit/>
          </a:bodyPr>
          <a:lstStyle/>
          <a:p>
            <a:pPr marL="366432">
              <a:spcBef>
                <a:spcPts val="1714"/>
              </a:spcBef>
            </a:pPr>
            <a:r>
              <a:rPr sz="4950" b="1" spc="-85" dirty="0">
                <a:solidFill>
                  <a:srgbClr val="FFFFFF"/>
                </a:solidFill>
                <a:latin typeface="Tahoma"/>
                <a:cs typeface="Tahoma"/>
              </a:rPr>
              <a:t>June </a:t>
            </a:r>
            <a:r>
              <a:rPr sz="4950" b="1" spc="-80" dirty="0">
                <a:solidFill>
                  <a:srgbClr val="FFFFFF"/>
                </a:solidFill>
                <a:latin typeface="Tahoma"/>
                <a:cs typeface="Tahoma"/>
              </a:rPr>
              <a:t>15</a:t>
            </a:r>
            <a:r>
              <a:rPr sz="4275" b="1" spc="-120" baseline="32163" dirty="0">
                <a:solidFill>
                  <a:srgbClr val="FFFFFF"/>
                </a:solidFill>
                <a:latin typeface="Tahoma"/>
                <a:cs typeface="Tahoma"/>
              </a:rPr>
              <a:t>th</a:t>
            </a:r>
            <a:r>
              <a:rPr sz="4275" b="1" spc="104" baseline="32163" dirty="0">
                <a:solidFill>
                  <a:srgbClr val="FFFFFF"/>
                </a:solidFill>
                <a:latin typeface="Tahoma"/>
                <a:cs typeface="Tahoma"/>
              </a:rPr>
              <a:t> </a:t>
            </a:r>
            <a:r>
              <a:rPr sz="4950" b="1" spc="-135" dirty="0">
                <a:solidFill>
                  <a:srgbClr val="FFFFFF"/>
                </a:solidFill>
                <a:latin typeface="Tahoma"/>
                <a:cs typeface="Tahoma"/>
              </a:rPr>
              <a:t>2020</a:t>
            </a:r>
            <a:endParaRPr sz="4950" dirty="0">
              <a:latin typeface="Tahoma"/>
              <a:cs typeface="Tahoma"/>
            </a:endParaRPr>
          </a:p>
          <a:p>
            <a:pPr marL="366432">
              <a:spcBef>
                <a:spcPts val="1700"/>
              </a:spcBef>
            </a:pPr>
            <a:r>
              <a:rPr sz="4100" spc="-80" dirty="0">
                <a:solidFill>
                  <a:srgbClr val="FFFFFF"/>
                </a:solidFill>
                <a:latin typeface="Tahoma"/>
                <a:cs typeface="Tahoma"/>
              </a:rPr>
              <a:t>“It’s </a:t>
            </a:r>
            <a:r>
              <a:rPr sz="4100" spc="-65" dirty="0">
                <a:solidFill>
                  <a:srgbClr val="FFFFFF"/>
                </a:solidFill>
                <a:latin typeface="Tahoma"/>
                <a:cs typeface="Tahoma"/>
              </a:rPr>
              <a:t>that </a:t>
            </a:r>
            <a:r>
              <a:rPr sz="4100" spc="-60" dirty="0">
                <a:solidFill>
                  <a:srgbClr val="FFFFFF"/>
                </a:solidFill>
                <a:latin typeface="Tahoma"/>
                <a:cs typeface="Tahoma"/>
              </a:rPr>
              <a:t>time</a:t>
            </a:r>
            <a:r>
              <a:rPr sz="4100" spc="135" dirty="0">
                <a:solidFill>
                  <a:srgbClr val="FFFFFF"/>
                </a:solidFill>
                <a:latin typeface="Tahoma"/>
                <a:cs typeface="Tahoma"/>
              </a:rPr>
              <a:t> </a:t>
            </a:r>
            <a:r>
              <a:rPr sz="4100" spc="-105" dirty="0">
                <a:solidFill>
                  <a:srgbClr val="FFFFFF"/>
                </a:solidFill>
                <a:latin typeface="Tahoma"/>
                <a:cs typeface="Tahoma"/>
              </a:rPr>
              <a:t>again!”</a:t>
            </a:r>
            <a:endParaRPr sz="4100" dirty="0">
              <a:latin typeface="Tahoma"/>
              <a:cs typeface="Tahoma"/>
            </a:endParaRPr>
          </a:p>
          <a:p>
            <a:pPr marL="366432" marR="731593">
              <a:lnSpc>
                <a:spcPts val="3460"/>
              </a:lnSpc>
              <a:spcBef>
                <a:spcPts val="1525"/>
              </a:spcBef>
            </a:pPr>
            <a:r>
              <a:rPr sz="3100" spc="-30" dirty="0">
                <a:solidFill>
                  <a:srgbClr val="FFFFFF"/>
                </a:solidFill>
                <a:latin typeface="Tahoma"/>
                <a:cs typeface="Tahoma"/>
              </a:rPr>
              <a:t>Scotland </a:t>
            </a:r>
            <a:r>
              <a:rPr sz="3100" spc="-25" dirty="0">
                <a:solidFill>
                  <a:srgbClr val="FFFFFF"/>
                </a:solidFill>
                <a:latin typeface="Tahoma"/>
                <a:cs typeface="Tahoma"/>
              </a:rPr>
              <a:t>Summer </a:t>
            </a:r>
            <a:r>
              <a:rPr sz="3100" spc="-30" dirty="0">
                <a:solidFill>
                  <a:srgbClr val="FFFFFF"/>
                </a:solidFill>
                <a:latin typeface="Tahoma"/>
                <a:cs typeface="Tahoma"/>
              </a:rPr>
              <a:t>Road </a:t>
            </a:r>
            <a:r>
              <a:rPr sz="3100" spc="-105" dirty="0">
                <a:solidFill>
                  <a:srgbClr val="FFFFFF"/>
                </a:solidFill>
                <a:latin typeface="Tahoma"/>
                <a:cs typeface="Tahoma"/>
              </a:rPr>
              <a:t>Trip  </a:t>
            </a:r>
            <a:r>
              <a:rPr sz="3100" spc="55" dirty="0">
                <a:solidFill>
                  <a:srgbClr val="FFFFFF"/>
                </a:solidFill>
                <a:latin typeface="Tahoma"/>
                <a:cs typeface="Tahoma"/>
              </a:rPr>
              <a:t>xxxxxx </a:t>
            </a:r>
            <a:r>
              <a:rPr sz="3100" spc="45" dirty="0">
                <a:solidFill>
                  <a:srgbClr val="FFFFFF"/>
                </a:solidFill>
                <a:latin typeface="Tahoma"/>
                <a:cs typeface="Tahoma"/>
              </a:rPr>
              <a:t>xxx</a:t>
            </a:r>
            <a:r>
              <a:rPr sz="3100" spc="-45" dirty="0">
                <a:solidFill>
                  <a:srgbClr val="FFFFFF"/>
                </a:solidFill>
                <a:latin typeface="Tahoma"/>
                <a:cs typeface="Tahoma"/>
              </a:rPr>
              <a:t> </a:t>
            </a:r>
            <a:r>
              <a:rPr sz="3100" spc="65" dirty="0" err="1">
                <a:solidFill>
                  <a:srgbClr val="FFFFFF"/>
                </a:solidFill>
                <a:latin typeface="Tahoma"/>
                <a:cs typeface="Tahoma"/>
              </a:rPr>
              <a:t>xxxx</a:t>
            </a:r>
            <a:br>
              <a:rPr lang="en-GB" sz="3100" spc="65" dirty="0">
                <a:solidFill>
                  <a:srgbClr val="FFFFFF"/>
                </a:solidFill>
                <a:latin typeface="Tahoma"/>
                <a:cs typeface="Tahoma"/>
              </a:rPr>
            </a:br>
            <a:endParaRPr sz="3100" dirty="0">
              <a:latin typeface="Tahoma"/>
              <a:cs typeface="Tahoma"/>
            </a:endParaRPr>
          </a:p>
        </p:txBody>
      </p:sp>
      <p:sp>
        <p:nvSpPr>
          <p:cNvPr id="5" name="object 4">
            <a:extLst>
              <a:ext uri="{FF2B5EF4-FFF2-40B4-BE49-F238E27FC236}">
                <a16:creationId xmlns:a16="http://schemas.microsoft.com/office/drawing/2014/main" id="{7D741D2B-C1B9-7A4F-8C48-CF9823F3191F}"/>
              </a:ext>
            </a:extLst>
          </p:cNvPr>
          <p:cNvSpPr txBox="1"/>
          <p:nvPr/>
        </p:nvSpPr>
        <p:spPr>
          <a:xfrm>
            <a:off x="1047171" y="6928045"/>
            <a:ext cx="5864688" cy="3455457"/>
          </a:xfrm>
          <a:prstGeom prst="rect">
            <a:avLst/>
          </a:prstGeom>
          <a:solidFill>
            <a:srgbClr val="2C3C49"/>
          </a:solidFill>
        </p:spPr>
        <p:txBody>
          <a:bodyPr vert="horz" wrap="square" lIns="0" tIns="302919" rIns="0" bIns="0" rtlCol="0">
            <a:spAutoFit/>
          </a:bodyPr>
          <a:lstStyle/>
          <a:p>
            <a:pPr marL="366432">
              <a:spcBef>
                <a:spcPts val="2385"/>
              </a:spcBef>
            </a:pPr>
            <a:r>
              <a:rPr sz="4950" b="1" spc="-85" dirty="0">
                <a:solidFill>
                  <a:srgbClr val="FFFFFF"/>
                </a:solidFill>
                <a:latin typeface="Tahoma"/>
                <a:cs typeface="Tahoma"/>
              </a:rPr>
              <a:t>June </a:t>
            </a:r>
            <a:r>
              <a:rPr sz="4950" b="1" spc="-80" dirty="0">
                <a:solidFill>
                  <a:srgbClr val="FFFFFF"/>
                </a:solidFill>
                <a:latin typeface="Tahoma"/>
                <a:cs typeface="Tahoma"/>
              </a:rPr>
              <a:t>15</a:t>
            </a:r>
            <a:r>
              <a:rPr sz="4275" b="1" spc="-120" baseline="32163" dirty="0">
                <a:solidFill>
                  <a:srgbClr val="FFFFFF"/>
                </a:solidFill>
                <a:latin typeface="Tahoma"/>
                <a:cs typeface="Tahoma"/>
              </a:rPr>
              <a:t>th</a:t>
            </a:r>
            <a:r>
              <a:rPr sz="4275" b="1" spc="104" baseline="32163" dirty="0">
                <a:solidFill>
                  <a:srgbClr val="FFFFFF"/>
                </a:solidFill>
                <a:latin typeface="Tahoma"/>
                <a:cs typeface="Tahoma"/>
              </a:rPr>
              <a:t> </a:t>
            </a:r>
            <a:r>
              <a:rPr sz="4950" b="1" spc="-135" dirty="0">
                <a:solidFill>
                  <a:srgbClr val="FFFFFF"/>
                </a:solidFill>
                <a:latin typeface="Tahoma"/>
                <a:cs typeface="Tahoma"/>
              </a:rPr>
              <a:t>2020</a:t>
            </a:r>
            <a:endParaRPr sz="4950" dirty="0">
              <a:latin typeface="Tahoma"/>
              <a:cs typeface="Tahoma"/>
            </a:endParaRPr>
          </a:p>
          <a:p>
            <a:pPr marL="366432">
              <a:spcBef>
                <a:spcPts val="1700"/>
              </a:spcBef>
            </a:pPr>
            <a:r>
              <a:rPr sz="4100" spc="-80" dirty="0">
                <a:solidFill>
                  <a:srgbClr val="FFFFFF"/>
                </a:solidFill>
                <a:latin typeface="Tahoma"/>
                <a:cs typeface="Tahoma"/>
              </a:rPr>
              <a:t>“It’s </a:t>
            </a:r>
            <a:r>
              <a:rPr sz="4100" spc="-65" dirty="0">
                <a:solidFill>
                  <a:srgbClr val="FFFFFF"/>
                </a:solidFill>
                <a:latin typeface="Tahoma"/>
                <a:cs typeface="Tahoma"/>
              </a:rPr>
              <a:t>that </a:t>
            </a:r>
            <a:r>
              <a:rPr sz="4100" spc="-60" dirty="0">
                <a:solidFill>
                  <a:srgbClr val="FFFFFF"/>
                </a:solidFill>
                <a:latin typeface="Tahoma"/>
                <a:cs typeface="Tahoma"/>
              </a:rPr>
              <a:t>time</a:t>
            </a:r>
            <a:r>
              <a:rPr sz="4100" spc="135" dirty="0">
                <a:solidFill>
                  <a:srgbClr val="FFFFFF"/>
                </a:solidFill>
                <a:latin typeface="Tahoma"/>
                <a:cs typeface="Tahoma"/>
              </a:rPr>
              <a:t> </a:t>
            </a:r>
            <a:r>
              <a:rPr sz="4100" spc="-105" dirty="0">
                <a:solidFill>
                  <a:srgbClr val="FFFFFF"/>
                </a:solidFill>
                <a:latin typeface="Tahoma"/>
                <a:cs typeface="Tahoma"/>
              </a:rPr>
              <a:t>again!”</a:t>
            </a:r>
            <a:endParaRPr sz="4100" dirty="0">
              <a:latin typeface="Tahoma"/>
              <a:cs typeface="Tahoma"/>
            </a:endParaRPr>
          </a:p>
          <a:p>
            <a:pPr marL="366432" marR="731593">
              <a:lnSpc>
                <a:spcPts val="3460"/>
              </a:lnSpc>
              <a:spcBef>
                <a:spcPts val="1525"/>
              </a:spcBef>
            </a:pPr>
            <a:r>
              <a:rPr sz="3100" spc="-30" dirty="0">
                <a:solidFill>
                  <a:srgbClr val="FFFFFF"/>
                </a:solidFill>
                <a:latin typeface="Tahoma"/>
                <a:cs typeface="Tahoma"/>
              </a:rPr>
              <a:t>Scotland </a:t>
            </a:r>
            <a:r>
              <a:rPr sz="3100" spc="-25" dirty="0">
                <a:solidFill>
                  <a:srgbClr val="FFFFFF"/>
                </a:solidFill>
                <a:latin typeface="Tahoma"/>
                <a:cs typeface="Tahoma"/>
              </a:rPr>
              <a:t>Summer </a:t>
            </a:r>
            <a:r>
              <a:rPr sz="3100" spc="-30" dirty="0">
                <a:solidFill>
                  <a:srgbClr val="FFFFFF"/>
                </a:solidFill>
                <a:latin typeface="Tahoma"/>
                <a:cs typeface="Tahoma"/>
              </a:rPr>
              <a:t>Road </a:t>
            </a:r>
            <a:r>
              <a:rPr sz="3100" spc="-105" dirty="0">
                <a:solidFill>
                  <a:srgbClr val="FFFFFF"/>
                </a:solidFill>
                <a:latin typeface="Tahoma"/>
                <a:cs typeface="Tahoma"/>
              </a:rPr>
              <a:t>Trip  </a:t>
            </a:r>
            <a:r>
              <a:rPr sz="3100" spc="55" dirty="0">
                <a:solidFill>
                  <a:srgbClr val="FFFFFF"/>
                </a:solidFill>
                <a:latin typeface="Tahoma"/>
                <a:cs typeface="Tahoma"/>
              </a:rPr>
              <a:t>xxxxxx </a:t>
            </a:r>
            <a:r>
              <a:rPr sz="3100" spc="45" dirty="0">
                <a:solidFill>
                  <a:srgbClr val="FFFFFF"/>
                </a:solidFill>
                <a:latin typeface="Tahoma"/>
                <a:cs typeface="Tahoma"/>
              </a:rPr>
              <a:t>xxx</a:t>
            </a:r>
            <a:r>
              <a:rPr sz="3100" spc="-45" dirty="0">
                <a:solidFill>
                  <a:srgbClr val="FFFFFF"/>
                </a:solidFill>
                <a:latin typeface="Tahoma"/>
                <a:cs typeface="Tahoma"/>
              </a:rPr>
              <a:t> </a:t>
            </a:r>
            <a:r>
              <a:rPr sz="3100" spc="65" dirty="0" err="1">
                <a:solidFill>
                  <a:srgbClr val="FFFFFF"/>
                </a:solidFill>
                <a:latin typeface="Tahoma"/>
                <a:cs typeface="Tahoma"/>
              </a:rPr>
              <a:t>xxxx</a:t>
            </a:r>
            <a:br>
              <a:rPr lang="en-GB" sz="3100" spc="65" dirty="0">
                <a:solidFill>
                  <a:srgbClr val="FFFFFF"/>
                </a:solidFill>
                <a:latin typeface="Tahoma"/>
                <a:cs typeface="Tahoma"/>
              </a:rPr>
            </a:br>
            <a:endParaRPr sz="3100" dirty="0">
              <a:latin typeface="Tahoma"/>
              <a:cs typeface="Tahoma"/>
            </a:endParaRPr>
          </a:p>
        </p:txBody>
      </p:sp>
      <p:sp>
        <p:nvSpPr>
          <p:cNvPr id="6" name="object 5">
            <a:extLst>
              <a:ext uri="{FF2B5EF4-FFF2-40B4-BE49-F238E27FC236}">
                <a16:creationId xmlns:a16="http://schemas.microsoft.com/office/drawing/2014/main" id="{6313DE89-71F3-4E41-87CC-4D4C0B35EE20}"/>
              </a:ext>
            </a:extLst>
          </p:cNvPr>
          <p:cNvSpPr txBox="1"/>
          <p:nvPr/>
        </p:nvSpPr>
        <p:spPr>
          <a:xfrm>
            <a:off x="13194358" y="3403653"/>
            <a:ext cx="5864688" cy="3369528"/>
          </a:xfrm>
          <a:prstGeom prst="rect">
            <a:avLst/>
          </a:prstGeom>
          <a:solidFill>
            <a:srgbClr val="007BAF"/>
          </a:solidFill>
        </p:spPr>
        <p:txBody>
          <a:bodyPr vert="horz" wrap="square" lIns="0" tIns="217821" rIns="0" bIns="0" rtlCol="0">
            <a:spAutoFit/>
          </a:bodyPr>
          <a:lstStyle/>
          <a:p>
            <a:pPr marL="366432">
              <a:spcBef>
                <a:spcPts val="1714"/>
              </a:spcBef>
            </a:pPr>
            <a:r>
              <a:rPr sz="4950" b="1" spc="-85" dirty="0">
                <a:solidFill>
                  <a:srgbClr val="FFFFFF"/>
                </a:solidFill>
                <a:latin typeface="Tahoma"/>
                <a:cs typeface="Tahoma"/>
              </a:rPr>
              <a:t>June </a:t>
            </a:r>
            <a:r>
              <a:rPr sz="4950" b="1" spc="-80" dirty="0">
                <a:solidFill>
                  <a:srgbClr val="FFFFFF"/>
                </a:solidFill>
                <a:latin typeface="Tahoma"/>
                <a:cs typeface="Tahoma"/>
              </a:rPr>
              <a:t>15</a:t>
            </a:r>
            <a:r>
              <a:rPr sz="4275" b="1" spc="-120" baseline="32163" dirty="0">
                <a:solidFill>
                  <a:srgbClr val="FFFFFF"/>
                </a:solidFill>
                <a:latin typeface="Tahoma"/>
                <a:cs typeface="Tahoma"/>
              </a:rPr>
              <a:t>th</a:t>
            </a:r>
            <a:r>
              <a:rPr sz="4275" b="1" spc="104" baseline="32163" dirty="0">
                <a:solidFill>
                  <a:srgbClr val="FFFFFF"/>
                </a:solidFill>
                <a:latin typeface="Tahoma"/>
                <a:cs typeface="Tahoma"/>
              </a:rPr>
              <a:t> </a:t>
            </a:r>
            <a:r>
              <a:rPr sz="4950" b="1" spc="-135" dirty="0">
                <a:solidFill>
                  <a:srgbClr val="FFFFFF"/>
                </a:solidFill>
                <a:latin typeface="Tahoma"/>
                <a:cs typeface="Tahoma"/>
              </a:rPr>
              <a:t>2020</a:t>
            </a:r>
            <a:endParaRPr sz="4950" dirty="0">
              <a:latin typeface="Tahoma"/>
              <a:cs typeface="Tahoma"/>
            </a:endParaRPr>
          </a:p>
          <a:p>
            <a:pPr marL="366432">
              <a:spcBef>
                <a:spcPts val="1700"/>
              </a:spcBef>
            </a:pPr>
            <a:r>
              <a:rPr sz="4100" spc="-80" dirty="0">
                <a:solidFill>
                  <a:srgbClr val="FFFFFF"/>
                </a:solidFill>
                <a:latin typeface="Tahoma"/>
                <a:cs typeface="Tahoma"/>
              </a:rPr>
              <a:t>“It’s </a:t>
            </a:r>
            <a:r>
              <a:rPr sz="4100" spc="-65" dirty="0">
                <a:solidFill>
                  <a:srgbClr val="FFFFFF"/>
                </a:solidFill>
                <a:latin typeface="Tahoma"/>
                <a:cs typeface="Tahoma"/>
              </a:rPr>
              <a:t>that </a:t>
            </a:r>
            <a:r>
              <a:rPr sz="4100" spc="-60" dirty="0">
                <a:solidFill>
                  <a:srgbClr val="FFFFFF"/>
                </a:solidFill>
                <a:latin typeface="Tahoma"/>
                <a:cs typeface="Tahoma"/>
              </a:rPr>
              <a:t>time</a:t>
            </a:r>
            <a:r>
              <a:rPr sz="4100" spc="135" dirty="0">
                <a:solidFill>
                  <a:srgbClr val="FFFFFF"/>
                </a:solidFill>
                <a:latin typeface="Tahoma"/>
                <a:cs typeface="Tahoma"/>
              </a:rPr>
              <a:t> </a:t>
            </a:r>
            <a:r>
              <a:rPr sz="4100" spc="-105" dirty="0">
                <a:solidFill>
                  <a:srgbClr val="FFFFFF"/>
                </a:solidFill>
                <a:latin typeface="Tahoma"/>
                <a:cs typeface="Tahoma"/>
              </a:rPr>
              <a:t>again!”</a:t>
            </a:r>
            <a:endParaRPr sz="4100" dirty="0">
              <a:latin typeface="Tahoma"/>
              <a:cs typeface="Tahoma"/>
            </a:endParaRPr>
          </a:p>
          <a:p>
            <a:pPr marL="366432" marR="731593">
              <a:lnSpc>
                <a:spcPts val="3460"/>
              </a:lnSpc>
              <a:spcBef>
                <a:spcPts val="1525"/>
              </a:spcBef>
            </a:pPr>
            <a:r>
              <a:rPr sz="3100" spc="-30" dirty="0">
                <a:solidFill>
                  <a:srgbClr val="FFFFFF"/>
                </a:solidFill>
                <a:latin typeface="Tahoma"/>
                <a:cs typeface="Tahoma"/>
              </a:rPr>
              <a:t>Scotland </a:t>
            </a:r>
            <a:r>
              <a:rPr sz="3100" spc="-25" dirty="0">
                <a:solidFill>
                  <a:srgbClr val="FFFFFF"/>
                </a:solidFill>
                <a:latin typeface="Tahoma"/>
                <a:cs typeface="Tahoma"/>
              </a:rPr>
              <a:t>Summer </a:t>
            </a:r>
            <a:r>
              <a:rPr sz="3100" spc="-30" dirty="0">
                <a:solidFill>
                  <a:srgbClr val="FFFFFF"/>
                </a:solidFill>
                <a:latin typeface="Tahoma"/>
                <a:cs typeface="Tahoma"/>
              </a:rPr>
              <a:t>Road </a:t>
            </a:r>
            <a:r>
              <a:rPr sz="3100" spc="-105" dirty="0">
                <a:solidFill>
                  <a:srgbClr val="FFFFFF"/>
                </a:solidFill>
                <a:latin typeface="Tahoma"/>
                <a:cs typeface="Tahoma"/>
              </a:rPr>
              <a:t>Trip  </a:t>
            </a:r>
            <a:r>
              <a:rPr sz="3100" spc="55" dirty="0">
                <a:solidFill>
                  <a:srgbClr val="FFFFFF"/>
                </a:solidFill>
                <a:latin typeface="Tahoma"/>
                <a:cs typeface="Tahoma"/>
              </a:rPr>
              <a:t>xxxxxx </a:t>
            </a:r>
            <a:r>
              <a:rPr sz="3100" spc="45" dirty="0">
                <a:solidFill>
                  <a:srgbClr val="FFFFFF"/>
                </a:solidFill>
                <a:latin typeface="Tahoma"/>
                <a:cs typeface="Tahoma"/>
              </a:rPr>
              <a:t>xxx</a:t>
            </a:r>
            <a:r>
              <a:rPr sz="3100" spc="-45" dirty="0">
                <a:solidFill>
                  <a:srgbClr val="FFFFFF"/>
                </a:solidFill>
                <a:latin typeface="Tahoma"/>
                <a:cs typeface="Tahoma"/>
              </a:rPr>
              <a:t> </a:t>
            </a:r>
            <a:r>
              <a:rPr sz="3100" spc="65" dirty="0" err="1">
                <a:solidFill>
                  <a:srgbClr val="FFFFFF"/>
                </a:solidFill>
                <a:latin typeface="Tahoma"/>
                <a:cs typeface="Tahoma"/>
              </a:rPr>
              <a:t>xxxx</a:t>
            </a:r>
            <a:br>
              <a:rPr lang="en-GB" sz="3100" spc="65" dirty="0">
                <a:solidFill>
                  <a:srgbClr val="FFFFFF"/>
                </a:solidFill>
                <a:latin typeface="Tahoma"/>
                <a:cs typeface="Tahoma"/>
              </a:rPr>
            </a:br>
            <a:endParaRPr sz="3100" dirty="0">
              <a:latin typeface="Tahoma"/>
              <a:cs typeface="Tahoma"/>
            </a:endParaRPr>
          </a:p>
        </p:txBody>
      </p:sp>
      <p:sp>
        <p:nvSpPr>
          <p:cNvPr id="7" name="object 6">
            <a:extLst>
              <a:ext uri="{FF2B5EF4-FFF2-40B4-BE49-F238E27FC236}">
                <a16:creationId xmlns:a16="http://schemas.microsoft.com/office/drawing/2014/main" id="{CD4BE9F7-723E-1544-A518-FFC8D888E319}"/>
              </a:ext>
            </a:extLst>
          </p:cNvPr>
          <p:cNvSpPr txBox="1"/>
          <p:nvPr/>
        </p:nvSpPr>
        <p:spPr>
          <a:xfrm>
            <a:off x="13194358" y="6928045"/>
            <a:ext cx="5864688" cy="3455457"/>
          </a:xfrm>
          <a:prstGeom prst="rect">
            <a:avLst/>
          </a:prstGeom>
          <a:solidFill>
            <a:srgbClr val="2C3C49"/>
          </a:solidFill>
        </p:spPr>
        <p:txBody>
          <a:bodyPr vert="horz" wrap="square" lIns="0" tIns="302919" rIns="0" bIns="0" rtlCol="0">
            <a:spAutoFit/>
          </a:bodyPr>
          <a:lstStyle/>
          <a:p>
            <a:pPr marL="366432">
              <a:spcBef>
                <a:spcPts val="2385"/>
              </a:spcBef>
            </a:pPr>
            <a:r>
              <a:rPr sz="4950" b="1" spc="-85" dirty="0">
                <a:solidFill>
                  <a:srgbClr val="FFFFFF"/>
                </a:solidFill>
                <a:latin typeface="Tahoma"/>
                <a:cs typeface="Tahoma"/>
              </a:rPr>
              <a:t>June </a:t>
            </a:r>
            <a:r>
              <a:rPr sz="4950" b="1" spc="-80" dirty="0">
                <a:solidFill>
                  <a:srgbClr val="FFFFFF"/>
                </a:solidFill>
                <a:latin typeface="Tahoma"/>
                <a:cs typeface="Tahoma"/>
              </a:rPr>
              <a:t>15</a:t>
            </a:r>
            <a:r>
              <a:rPr sz="4275" b="1" spc="-120" baseline="32163" dirty="0">
                <a:solidFill>
                  <a:srgbClr val="FFFFFF"/>
                </a:solidFill>
                <a:latin typeface="Tahoma"/>
                <a:cs typeface="Tahoma"/>
              </a:rPr>
              <a:t>th</a:t>
            </a:r>
            <a:r>
              <a:rPr sz="4275" b="1" spc="104" baseline="32163" dirty="0">
                <a:solidFill>
                  <a:srgbClr val="FFFFFF"/>
                </a:solidFill>
                <a:latin typeface="Tahoma"/>
                <a:cs typeface="Tahoma"/>
              </a:rPr>
              <a:t> </a:t>
            </a:r>
            <a:r>
              <a:rPr sz="4950" b="1" spc="-135" dirty="0">
                <a:solidFill>
                  <a:srgbClr val="FFFFFF"/>
                </a:solidFill>
                <a:latin typeface="Tahoma"/>
                <a:cs typeface="Tahoma"/>
              </a:rPr>
              <a:t>2020</a:t>
            </a:r>
            <a:endParaRPr sz="4950" dirty="0">
              <a:latin typeface="Tahoma"/>
              <a:cs typeface="Tahoma"/>
            </a:endParaRPr>
          </a:p>
          <a:p>
            <a:pPr marL="366432">
              <a:spcBef>
                <a:spcPts val="1700"/>
              </a:spcBef>
            </a:pPr>
            <a:r>
              <a:rPr sz="4100" spc="-80" dirty="0">
                <a:solidFill>
                  <a:srgbClr val="FFFFFF"/>
                </a:solidFill>
                <a:latin typeface="Tahoma"/>
                <a:cs typeface="Tahoma"/>
              </a:rPr>
              <a:t>“It’s </a:t>
            </a:r>
            <a:r>
              <a:rPr sz="4100" spc="-65" dirty="0">
                <a:solidFill>
                  <a:srgbClr val="FFFFFF"/>
                </a:solidFill>
                <a:latin typeface="Tahoma"/>
                <a:cs typeface="Tahoma"/>
              </a:rPr>
              <a:t>that </a:t>
            </a:r>
            <a:r>
              <a:rPr sz="4100" spc="-60" dirty="0">
                <a:solidFill>
                  <a:srgbClr val="FFFFFF"/>
                </a:solidFill>
                <a:latin typeface="Tahoma"/>
                <a:cs typeface="Tahoma"/>
              </a:rPr>
              <a:t>time</a:t>
            </a:r>
            <a:r>
              <a:rPr sz="4100" spc="135" dirty="0">
                <a:solidFill>
                  <a:srgbClr val="FFFFFF"/>
                </a:solidFill>
                <a:latin typeface="Tahoma"/>
                <a:cs typeface="Tahoma"/>
              </a:rPr>
              <a:t> </a:t>
            </a:r>
            <a:r>
              <a:rPr sz="4100" spc="-105" dirty="0">
                <a:solidFill>
                  <a:srgbClr val="FFFFFF"/>
                </a:solidFill>
                <a:latin typeface="Tahoma"/>
                <a:cs typeface="Tahoma"/>
              </a:rPr>
              <a:t>again!”</a:t>
            </a:r>
            <a:endParaRPr sz="4100" dirty="0">
              <a:latin typeface="Tahoma"/>
              <a:cs typeface="Tahoma"/>
            </a:endParaRPr>
          </a:p>
          <a:p>
            <a:pPr marL="366432" marR="731593">
              <a:lnSpc>
                <a:spcPts val="3460"/>
              </a:lnSpc>
              <a:spcBef>
                <a:spcPts val="1525"/>
              </a:spcBef>
            </a:pPr>
            <a:r>
              <a:rPr sz="3100" spc="-30" dirty="0">
                <a:solidFill>
                  <a:srgbClr val="FFFFFF"/>
                </a:solidFill>
                <a:latin typeface="Tahoma"/>
                <a:cs typeface="Tahoma"/>
              </a:rPr>
              <a:t>Scotland </a:t>
            </a:r>
            <a:r>
              <a:rPr sz="3100" spc="-25" dirty="0">
                <a:solidFill>
                  <a:srgbClr val="FFFFFF"/>
                </a:solidFill>
                <a:latin typeface="Tahoma"/>
                <a:cs typeface="Tahoma"/>
              </a:rPr>
              <a:t>Summer </a:t>
            </a:r>
            <a:r>
              <a:rPr sz="3100" spc="-30" dirty="0">
                <a:solidFill>
                  <a:srgbClr val="FFFFFF"/>
                </a:solidFill>
                <a:latin typeface="Tahoma"/>
                <a:cs typeface="Tahoma"/>
              </a:rPr>
              <a:t>Road </a:t>
            </a:r>
            <a:r>
              <a:rPr sz="3100" spc="-105" dirty="0">
                <a:solidFill>
                  <a:srgbClr val="FFFFFF"/>
                </a:solidFill>
                <a:latin typeface="Tahoma"/>
                <a:cs typeface="Tahoma"/>
              </a:rPr>
              <a:t>Trip  </a:t>
            </a:r>
            <a:r>
              <a:rPr sz="3100" spc="55" dirty="0">
                <a:solidFill>
                  <a:srgbClr val="FFFFFF"/>
                </a:solidFill>
                <a:latin typeface="Tahoma"/>
                <a:cs typeface="Tahoma"/>
              </a:rPr>
              <a:t>xxxxxx </a:t>
            </a:r>
            <a:r>
              <a:rPr sz="3100" spc="45" dirty="0">
                <a:solidFill>
                  <a:srgbClr val="FFFFFF"/>
                </a:solidFill>
                <a:latin typeface="Tahoma"/>
                <a:cs typeface="Tahoma"/>
              </a:rPr>
              <a:t>xxx</a:t>
            </a:r>
            <a:r>
              <a:rPr sz="3100" spc="-45" dirty="0">
                <a:solidFill>
                  <a:srgbClr val="FFFFFF"/>
                </a:solidFill>
                <a:latin typeface="Tahoma"/>
                <a:cs typeface="Tahoma"/>
              </a:rPr>
              <a:t> </a:t>
            </a:r>
            <a:r>
              <a:rPr sz="3100" spc="65" dirty="0" err="1">
                <a:solidFill>
                  <a:srgbClr val="FFFFFF"/>
                </a:solidFill>
                <a:latin typeface="Tahoma"/>
                <a:cs typeface="Tahoma"/>
              </a:rPr>
              <a:t>xxxx</a:t>
            </a:r>
            <a:br>
              <a:rPr lang="en-GB" sz="3100" spc="65" dirty="0">
                <a:solidFill>
                  <a:srgbClr val="FFFFFF"/>
                </a:solidFill>
                <a:latin typeface="Tahoma"/>
                <a:cs typeface="Tahoma"/>
              </a:rPr>
            </a:br>
            <a:endParaRPr sz="3100" dirty="0">
              <a:latin typeface="Tahoma"/>
              <a:cs typeface="Tahoma"/>
            </a:endParaRPr>
          </a:p>
        </p:txBody>
      </p:sp>
      <p:sp>
        <p:nvSpPr>
          <p:cNvPr id="8" name="object 7">
            <a:extLst>
              <a:ext uri="{FF2B5EF4-FFF2-40B4-BE49-F238E27FC236}">
                <a16:creationId xmlns:a16="http://schemas.microsoft.com/office/drawing/2014/main" id="{752950A6-1278-5E4E-9C74-0197C43910A1}"/>
              </a:ext>
            </a:extLst>
          </p:cNvPr>
          <p:cNvSpPr txBox="1"/>
          <p:nvPr/>
        </p:nvSpPr>
        <p:spPr>
          <a:xfrm>
            <a:off x="7120764" y="3403653"/>
            <a:ext cx="5864688" cy="3369528"/>
          </a:xfrm>
          <a:prstGeom prst="rect">
            <a:avLst/>
          </a:prstGeom>
          <a:solidFill>
            <a:srgbClr val="2C3C49"/>
          </a:solidFill>
        </p:spPr>
        <p:txBody>
          <a:bodyPr vert="horz" wrap="square" lIns="0" tIns="217821" rIns="0" bIns="0" rtlCol="0">
            <a:spAutoFit/>
          </a:bodyPr>
          <a:lstStyle/>
          <a:p>
            <a:pPr marL="366432">
              <a:spcBef>
                <a:spcPts val="1714"/>
              </a:spcBef>
            </a:pPr>
            <a:r>
              <a:rPr sz="4950" b="1" spc="-85" dirty="0">
                <a:solidFill>
                  <a:srgbClr val="FFFFFF"/>
                </a:solidFill>
                <a:latin typeface="Tahoma"/>
                <a:cs typeface="Tahoma"/>
              </a:rPr>
              <a:t>June </a:t>
            </a:r>
            <a:r>
              <a:rPr sz="4950" b="1" spc="-80" dirty="0">
                <a:solidFill>
                  <a:srgbClr val="FFFFFF"/>
                </a:solidFill>
                <a:latin typeface="Tahoma"/>
                <a:cs typeface="Tahoma"/>
              </a:rPr>
              <a:t>15</a:t>
            </a:r>
            <a:r>
              <a:rPr sz="4275" b="1" spc="-120" baseline="32163" dirty="0">
                <a:solidFill>
                  <a:srgbClr val="FFFFFF"/>
                </a:solidFill>
                <a:latin typeface="Tahoma"/>
                <a:cs typeface="Tahoma"/>
              </a:rPr>
              <a:t>th</a:t>
            </a:r>
            <a:r>
              <a:rPr sz="4275" b="1" spc="104" baseline="32163" dirty="0">
                <a:solidFill>
                  <a:srgbClr val="FFFFFF"/>
                </a:solidFill>
                <a:latin typeface="Tahoma"/>
                <a:cs typeface="Tahoma"/>
              </a:rPr>
              <a:t> </a:t>
            </a:r>
            <a:r>
              <a:rPr sz="4950" b="1" spc="-135" dirty="0">
                <a:solidFill>
                  <a:srgbClr val="FFFFFF"/>
                </a:solidFill>
                <a:latin typeface="Tahoma"/>
                <a:cs typeface="Tahoma"/>
              </a:rPr>
              <a:t>2020</a:t>
            </a:r>
            <a:endParaRPr sz="4950" dirty="0">
              <a:latin typeface="Tahoma"/>
              <a:cs typeface="Tahoma"/>
            </a:endParaRPr>
          </a:p>
          <a:p>
            <a:pPr marL="366432">
              <a:spcBef>
                <a:spcPts val="1700"/>
              </a:spcBef>
            </a:pPr>
            <a:r>
              <a:rPr sz="4100" spc="-80" dirty="0">
                <a:solidFill>
                  <a:srgbClr val="FFFFFF"/>
                </a:solidFill>
                <a:latin typeface="Tahoma"/>
                <a:cs typeface="Tahoma"/>
              </a:rPr>
              <a:t>“It’s </a:t>
            </a:r>
            <a:r>
              <a:rPr sz="4100" spc="-65" dirty="0">
                <a:solidFill>
                  <a:srgbClr val="FFFFFF"/>
                </a:solidFill>
                <a:latin typeface="Tahoma"/>
                <a:cs typeface="Tahoma"/>
              </a:rPr>
              <a:t>that </a:t>
            </a:r>
            <a:r>
              <a:rPr sz="4100" spc="-60" dirty="0">
                <a:solidFill>
                  <a:srgbClr val="FFFFFF"/>
                </a:solidFill>
                <a:latin typeface="Tahoma"/>
                <a:cs typeface="Tahoma"/>
              </a:rPr>
              <a:t>time</a:t>
            </a:r>
            <a:r>
              <a:rPr sz="4100" spc="135" dirty="0">
                <a:solidFill>
                  <a:srgbClr val="FFFFFF"/>
                </a:solidFill>
                <a:latin typeface="Tahoma"/>
                <a:cs typeface="Tahoma"/>
              </a:rPr>
              <a:t> </a:t>
            </a:r>
            <a:r>
              <a:rPr sz="4100" spc="-105" dirty="0">
                <a:solidFill>
                  <a:srgbClr val="FFFFFF"/>
                </a:solidFill>
                <a:latin typeface="Tahoma"/>
                <a:cs typeface="Tahoma"/>
              </a:rPr>
              <a:t>again!”</a:t>
            </a:r>
            <a:endParaRPr sz="4100" dirty="0">
              <a:latin typeface="Tahoma"/>
              <a:cs typeface="Tahoma"/>
            </a:endParaRPr>
          </a:p>
          <a:p>
            <a:pPr marL="366432" marR="731593">
              <a:lnSpc>
                <a:spcPts val="3460"/>
              </a:lnSpc>
              <a:spcBef>
                <a:spcPts val="1525"/>
              </a:spcBef>
            </a:pPr>
            <a:r>
              <a:rPr sz="3100" spc="-30" dirty="0">
                <a:solidFill>
                  <a:srgbClr val="FFFFFF"/>
                </a:solidFill>
                <a:latin typeface="Tahoma"/>
                <a:cs typeface="Tahoma"/>
              </a:rPr>
              <a:t>Scotland </a:t>
            </a:r>
            <a:r>
              <a:rPr sz="3100" spc="-25" dirty="0">
                <a:solidFill>
                  <a:srgbClr val="FFFFFF"/>
                </a:solidFill>
                <a:latin typeface="Tahoma"/>
                <a:cs typeface="Tahoma"/>
              </a:rPr>
              <a:t>Summer </a:t>
            </a:r>
            <a:r>
              <a:rPr sz="3100" spc="-30" dirty="0">
                <a:solidFill>
                  <a:srgbClr val="FFFFFF"/>
                </a:solidFill>
                <a:latin typeface="Tahoma"/>
                <a:cs typeface="Tahoma"/>
              </a:rPr>
              <a:t>Road </a:t>
            </a:r>
            <a:r>
              <a:rPr sz="3100" spc="-105" dirty="0">
                <a:solidFill>
                  <a:srgbClr val="FFFFFF"/>
                </a:solidFill>
                <a:latin typeface="Tahoma"/>
                <a:cs typeface="Tahoma"/>
              </a:rPr>
              <a:t>Trip  </a:t>
            </a:r>
            <a:r>
              <a:rPr sz="3100" spc="55" dirty="0">
                <a:solidFill>
                  <a:srgbClr val="FFFFFF"/>
                </a:solidFill>
                <a:latin typeface="Tahoma"/>
                <a:cs typeface="Tahoma"/>
              </a:rPr>
              <a:t>xxxxxx </a:t>
            </a:r>
            <a:r>
              <a:rPr sz="3100" spc="45" dirty="0">
                <a:solidFill>
                  <a:srgbClr val="FFFFFF"/>
                </a:solidFill>
                <a:latin typeface="Tahoma"/>
                <a:cs typeface="Tahoma"/>
              </a:rPr>
              <a:t>xxx</a:t>
            </a:r>
            <a:r>
              <a:rPr sz="3100" spc="-45" dirty="0">
                <a:solidFill>
                  <a:srgbClr val="FFFFFF"/>
                </a:solidFill>
                <a:latin typeface="Tahoma"/>
                <a:cs typeface="Tahoma"/>
              </a:rPr>
              <a:t> </a:t>
            </a:r>
            <a:r>
              <a:rPr sz="3100" spc="65" dirty="0" err="1">
                <a:solidFill>
                  <a:srgbClr val="FFFFFF"/>
                </a:solidFill>
                <a:latin typeface="Tahoma"/>
                <a:cs typeface="Tahoma"/>
              </a:rPr>
              <a:t>xxxx</a:t>
            </a:r>
            <a:br>
              <a:rPr lang="en-GB" sz="3100" spc="65" dirty="0">
                <a:solidFill>
                  <a:srgbClr val="FFFFFF"/>
                </a:solidFill>
                <a:latin typeface="Tahoma"/>
                <a:cs typeface="Tahoma"/>
              </a:rPr>
            </a:br>
            <a:endParaRPr sz="3100" dirty="0">
              <a:latin typeface="Tahoma"/>
              <a:cs typeface="Tahoma"/>
            </a:endParaRPr>
          </a:p>
        </p:txBody>
      </p:sp>
      <p:sp>
        <p:nvSpPr>
          <p:cNvPr id="9" name="object 8">
            <a:extLst>
              <a:ext uri="{FF2B5EF4-FFF2-40B4-BE49-F238E27FC236}">
                <a16:creationId xmlns:a16="http://schemas.microsoft.com/office/drawing/2014/main" id="{00D0587F-54AF-1044-B966-2848A572AFBD}"/>
              </a:ext>
            </a:extLst>
          </p:cNvPr>
          <p:cNvSpPr txBox="1"/>
          <p:nvPr/>
        </p:nvSpPr>
        <p:spPr>
          <a:xfrm>
            <a:off x="7120764" y="6928045"/>
            <a:ext cx="5864688" cy="3455457"/>
          </a:xfrm>
          <a:prstGeom prst="rect">
            <a:avLst/>
          </a:prstGeom>
          <a:solidFill>
            <a:srgbClr val="007BAF"/>
          </a:solidFill>
        </p:spPr>
        <p:txBody>
          <a:bodyPr vert="horz" wrap="square" lIns="0" tIns="302919" rIns="0" bIns="0" rtlCol="0">
            <a:spAutoFit/>
          </a:bodyPr>
          <a:lstStyle/>
          <a:p>
            <a:pPr marL="366432">
              <a:spcBef>
                <a:spcPts val="2385"/>
              </a:spcBef>
            </a:pPr>
            <a:r>
              <a:rPr sz="4950" b="1" spc="-85" dirty="0">
                <a:solidFill>
                  <a:srgbClr val="FFFFFF"/>
                </a:solidFill>
                <a:latin typeface="Tahoma"/>
                <a:cs typeface="Tahoma"/>
              </a:rPr>
              <a:t>June </a:t>
            </a:r>
            <a:r>
              <a:rPr sz="4950" b="1" spc="-80" dirty="0">
                <a:solidFill>
                  <a:srgbClr val="FFFFFF"/>
                </a:solidFill>
                <a:latin typeface="Tahoma"/>
                <a:cs typeface="Tahoma"/>
              </a:rPr>
              <a:t>15</a:t>
            </a:r>
            <a:r>
              <a:rPr sz="4275" b="1" spc="-120" baseline="32163" dirty="0">
                <a:solidFill>
                  <a:srgbClr val="FFFFFF"/>
                </a:solidFill>
                <a:latin typeface="Tahoma"/>
                <a:cs typeface="Tahoma"/>
              </a:rPr>
              <a:t>th</a:t>
            </a:r>
            <a:r>
              <a:rPr sz="4275" b="1" spc="104" baseline="32163" dirty="0">
                <a:solidFill>
                  <a:srgbClr val="FFFFFF"/>
                </a:solidFill>
                <a:latin typeface="Tahoma"/>
                <a:cs typeface="Tahoma"/>
              </a:rPr>
              <a:t> </a:t>
            </a:r>
            <a:r>
              <a:rPr sz="4950" b="1" spc="-135" dirty="0">
                <a:solidFill>
                  <a:srgbClr val="FFFFFF"/>
                </a:solidFill>
                <a:latin typeface="Tahoma"/>
                <a:cs typeface="Tahoma"/>
              </a:rPr>
              <a:t>2020</a:t>
            </a:r>
            <a:endParaRPr sz="4950" dirty="0">
              <a:latin typeface="Tahoma"/>
              <a:cs typeface="Tahoma"/>
            </a:endParaRPr>
          </a:p>
          <a:p>
            <a:pPr marL="366432">
              <a:spcBef>
                <a:spcPts val="1700"/>
              </a:spcBef>
            </a:pPr>
            <a:r>
              <a:rPr sz="4100" spc="-80" dirty="0">
                <a:solidFill>
                  <a:srgbClr val="FFFFFF"/>
                </a:solidFill>
                <a:latin typeface="Tahoma"/>
                <a:cs typeface="Tahoma"/>
              </a:rPr>
              <a:t>“It’s </a:t>
            </a:r>
            <a:r>
              <a:rPr sz="4100" spc="-65" dirty="0">
                <a:solidFill>
                  <a:srgbClr val="FFFFFF"/>
                </a:solidFill>
                <a:latin typeface="Tahoma"/>
                <a:cs typeface="Tahoma"/>
              </a:rPr>
              <a:t>that </a:t>
            </a:r>
            <a:r>
              <a:rPr sz="4100" spc="-60" dirty="0">
                <a:solidFill>
                  <a:srgbClr val="FFFFFF"/>
                </a:solidFill>
                <a:latin typeface="Tahoma"/>
                <a:cs typeface="Tahoma"/>
              </a:rPr>
              <a:t>time</a:t>
            </a:r>
            <a:r>
              <a:rPr sz="4100" spc="135" dirty="0">
                <a:solidFill>
                  <a:srgbClr val="FFFFFF"/>
                </a:solidFill>
                <a:latin typeface="Tahoma"/>
                <a:cs typeface="Tahoma"/>
              </a:rPr>
              <a:t> </a:t>
            </a:r>
            <a:r>
              <a:rPr sz="4100" spc="-105" dirty="0">
                <a:solidFill>
                  <a:srgbClr val="FFFFFF"/>
                </a:solidFill>
                <a:latin typeface="Tahoma"/>
                <a:cs typeface="Tahoma"/>
              </a:rPr>
              <a:t>again!”</a:t>
            </a:r>
            <a:endParaRPr sz="4100" dirty="0">
              <a:latin typeface="Tahoma"/>
              <a:cs typeface="Tahoma"/>
            </a:endParaRPr>
          </a:p>
          <a:p>
            <a:pPr marL="366432" marR="731593">
              <a:lnSpc>
                <a:spcPts val="3460"/>
              </a:lnSpc>
              <a:spcBef>
                <a:spcPts val="1525"/>
              </a:spcBef>
            </a:pPr>
            <a:r>
              <a:rPr sz="3100" spc="-30" dirty="0">
                <a:solidFill>
                  <a:srgbClr val="FFFFFF"/>
                </a:solidFill>
                <a:latin typeface="Tahoma"/>
                <a:cs typeface="Tahoma"/>
              </a:rPr>
              <a:t>Scotland </a:t>
            </a:r>
            <a:r>
              <a:rPr sz="3100" spc="-25" dirty="0">
                <a:solidFill>
                  <a:srgbClr val="FFFFFF"/>
                </a:solidFill>
                <a:latin typeface="Tahoma"/>
                <a:cs typeface="Tahoma"/>
              </a:rPr>
              <a:t>Summer </a:t>
            </a:r>
            <a:r>
              <a:rPr sz="3100" spc="-30" dirty="0">
                <a:solidFill>
                  <a:srgbClr val="FFFFFF"/>
                </a:solidFill>
                <a:latin typeface="Tahoma"/>
                <a:cs typeface="Tahoma"/>
              </a:rPr>
              <a:t>Road </a:t>
            </a:r>
            <a:r>
              <a:rPr sz="3100" spc="-105" dirty="0">
                <a:solidFill>
                  <a:srgbClr val="FFFFFF"/>
                </a:solidFill>
                <a:latin typeface="Tahoma"/>
                <a:cs typeface="Tahoma"/>
              </a:rPr>
              <a:t>Trip  </a:t>
            </a:r>
            <a:r>
              <a:rPr sz="3100" spc="55" dirty="0">
                <a:solidFill>
                  <a:srgbClr val="FFFFFF"/>
                </a:solidFill>
                <a:latin typeface="Tahoma"/>
                <a:cs typeface="Tahoma"/>
              </a:rPr>
              <a:t>xxxxxx </a:t>
            </a:r>
            <a:r>
              <a:rPr sz="3100" spc="45" dirty="0">
                <a:solidFill>
                  <a:srgbClr val="FFFFFF"/>
                </a:solidFill>
                <a:latin typeface="Tahoma"/>
                <a:cs typeface="Tahoma"/>
              </a:rPr>
              <a:t>xxx</a:t>
            </a:r>
            <a:r>
              <a:rPr sz="3100" spc="-45" dirty="0">
                <a:solidFill>
                  <a:srgbClr val="FFFFFF"/>
                </a:solidFill>
                <a:latin typeface="Tahoma"/>
                <a:cs typeface="Tahoma"/>
              </a:rPr>
              <a:t> </a:t>
            </a:r>
            <a:r>
              <a:rPr sz="3100" spc="65" dirty="0" err="1">
                <a:solidFill>
                  <a:srgbClr val="FFFFFF"/>
                </a:solidFill>
                <a:latin typeface="Tahoma"/>
                <a:cs typeface="Tahoma"/>
              </a:rPr>
              <a:t>xxxx</a:t>
            </a:r>
            <a:br>
              <a:rPr lang="en-GB" sz="3100" spc="65" dirty="0">
                <a:solidFill>
                  <a:srgbClr val="FFFFFF"/>
                </a:solidFill>
                <a:latin typeface="Tahoma"/>
                <a:cs typeface="Tahoma"/>
              </a:rPr>
            </a:br>
            <a:endParaRPr sz="3100" dirty="0">
              <a:latin typeface="Tahoma"/>
              <a:cs typeface="Tahoma"/>
            </a:endParaRPr>
          </a:p>
        </p:txBody>
      </p:sp>
    </p:spTree>
    <p:extLst>
      <p:ext uri="{BB962C8B-B14F-4D97-AF65-F5344CB8AC3E}">
        <p14:creationId xmlns:p14="http://schemas.microsoft.com/office/powerpoint/2010/main" val="3229979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F15D0CE-2CAE-9246-B6CC-44781CC8551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
        <p:nvSpPr>
          <p:cNvPr id="4" name="object 3">
            <a:extLst>
              <a:ext uri="{FF2B5EF4-FFF2-40B4-BE49-F238E27FC236}">
                <a16:creationId xmlns:a16="http://schemas.microsoft.com/office/drawing/2014/main" id="{2CE7AD92-2B84-D942-B00C-05ACCC6E803B}"/>
              </a:ext>
            </a:extLst>
          </p:cNvPr>
          <p:cNvSpPr/>
          <p:nvPr/>
        </p:nvSpPr>
        <p:spPr>
          <a:xfrm>
            <a:off x="5236" y="5583"/>
            <a:ext cx="20095527" cy="11299447"/>
          </a:xfrm>
          <a:custGeom>
            <a:avLst/>
            <a:gdLst/>
            <a:ahLst/>
            <a:cxnLst/>
            <a:rect l="l" t="t" r="r" b="b"/>
            <a:pathLst>
              <a:path w="20093940" h="11298555">
                <a:moveTo>
                  <a:pt x="0" y="11298085"/>
                </a:moveTo>
                <a:lnTo>
                  <a:pt x="20093629" y="11298085"/>
                </a:lnTo>
                <a:lnTo>
                  <a:pt x="20093629" y="0"/>
                </a:lnTo>
                <a:lnTo>
                  <a:pt x="0" y="0"/>
                </a:lnTo>
                <a:lnTo>
                  <a:pt x="0" y="11298085"/>
                </a:lnTo>
                <a:close/>
              </a:path>
            </a:pathLst>
          </a:custGeom>
          <a:ln w="10470">
            <a:solidFill>
              <a:srgbClr val="000000"/>
            </a:solidFill>
          </a:ln>
        </p:spPr>
        <p:txBody>
          <a:bodyPr wrap="square" lIns="0" tIns="0" rIns="0" bIns="0" rtlCol="0"/>
          <a:lstStyle/>
          <a:p>
            <a:endParaRPr/>
          </a:p>
        </p:txBody>
      </p:sp>
      <p:sp>
        <p:nvSpPr>
          <p:cNvPr id="5" name="object 6">
            <a:extLst>
              <a:ext uri="{FF2B5EF4-FFF2-40B4-BE49-F238E27FC236}">
                <a16:creationId xmlns:a16="http://schemas.microsoft.com/office/drawing/2014/main" id="{CBAF4E8B-3417-DD48-AA8E-0B44C0855432}"/>
              </a:ext>
            </a:extLst>
          </p:cNvPr>
          <p:cNvSpPr txBox="1"/>
          <p:nvPr/>
        </p:nvSpPr>
        <p:spPr>
          <a:xfrm>
            <a:off x="2360985" y="5611539"/>
            <a:ext cx="4844162" cy="3073008"/>
          </a:xfrm>
          <a:prstGeom prst="rect">
            <a:avLst/>
          </a:prstGeom>
        </p:spPr>
        <p:txBody>
          <a:bodyPr vert="horz" wrap="square" lIns="0" tIns="17146" rIns="0" bIns="0" rtlCol="0">
            <a:spAutoFit/>
          </a:bodyPr>
          <a:lstStyle/>
          <a:p>
            <a:pPr marL="12701">
              <a:spcBef>
                <a:spcPts val="135"/>
              </a:spcBef>
            </a:pPr>
            <a:r>
              <a:rPr sz="4500" spc="-100" dirty="0">
                <a:solidFill>
                  <a:srgbClr val="FFFFFF"/>
                </a:solidFill>
                <a:latin typeface="Tahoma"/>
                <a:cs typeface="Tahoma"/>
              </a:rPr>
              <a:t>0300 </a:t>
            </a:r>
            <a:r>
              <a:rPr sz="4500" spc="-110" dirty="0">
                <a:solidFill>
                  <a:srgbClr val="FFFFFF"/>
                </a:solidFill>
                <a:latin typeface="Tahoma"/>
                <a:cs typeface="Tahoma"/>
              </a:rPr>
              <a:t>303</a:t>
            </a:r>
            <a:r>
              <a:rPr sz="4500" spc="-75" dirty="0">
                <a:solidFill>
                  <a:srgbClr val="FFFFFF"/>
                </a:solidFill>
                <a:latin typeface="Tahoma"/>
                <a:cs typeface="Tahoma"/>
              </a:rPr>
              <a:t> </a:t>
            </a:r>
            <a:r>
              <a:rPr sz="4500" spc="-185" dirty="0">
                <a:solidFill>
                  <a:srgbClr val="FFFFFF"/>
                </a:solidFill>
                <a:latin typeface="Tahoma"/>
                <a:cs typeface="Tahoma"/>
              </a:rPr>
              <a:t>1134</a:t>
            </a:r>
            <a:endParaRPr sz="4500" dirty="0">
              <a:latin typeface="Tahoma"/>
              <a:cs typeface="Tahoma"/>
            </a:endParaRPr>
          </a:p>
          <a:p>
            <a:pPr marL="12701" marR="5081">
              <a:lnSpc>
                <a:spcPts val="9281"/>
              </a:lnSpc>
              <a:spcBef>
                <a:spcPts val="950"/>
              </a:spcBef>
            </a:pPr>
            <a:r>
              <a:rPr sz="4500" spc="-140" dirty="0">
                <a:solidFill>
                  <a:srgbClr val="FFFFFF"/>
                </a:solidFill>
                <a:latin typeface="Tahoma"/>
                <a:cs typeface="Tahoma"/>
              </a:rPr>
              <a:t>support@iam.org.uk  </a:t>
            </a:r>
            <a:r>
              <a:rPr sz="4500" spc="-114" dirty="0">
                <a:solidFill>
                  <a:srgbClr val="FFFFFF"/>
                </a:solidFill>
                <a:latin typeface="Tahoma"/>
                <a:cs typeface="Tahoma"/>
              </a:rPr>
              <a:t>iamroadsmart.com</a:t>
            </a:r>
            <a:endParaRPr sz="4500" dirty="0">
              <a:latin typeface="Tahoma"/>
              <a:cs typeface="Tahoma"/>
            </a:endParaRPr>
          </a:p>
        </p:txBody>
      </p:sp>
      <p:sp>
        <p:nvSpPr>
          <p:cNvPr id="6" name="object 7">
            <a:extLst>
              <a:ext uri="{FF2B5EF4-FFF2-40B4-BE49-F238E27FC236}">
                <a16:creationId xmlns:a16="http://schemas.microsoft.com/office/drawing/2014/main" id="{15229DFC-11F3-FF48-A95E-EF8D80A76C1D}"/>
              </a:ext>
            </a:extLst>
          </p:cNvPr>
          <p:cNvSpPr txBox="1"/>
          <p:nvPr/>
        </p:nvSpPr>
        <p:spPr>
          <a:xfrm>
            <a:off x="10144900" y="5611539"/>
            <a:ext cx="4463767" cy="3073008"/>
          </a:xfrm>
          <a:prstGeom prst="rect">
            <a:avLst/>
          </a:prstGeom>
        </p:spPr>
        <p:txBody>
          <a:bodyPr vert="horz" wrap="square" lIns="0" tIns="17146" rIns="0" bIns="0" rtlCol="0">
            <a:spAutoFit/>
          </a:bodyPr>
          <a:lstStyle/>
          <a:p>
            <a:pPr marL="12701">
              <a:spcBef>
                <a:spcPts val="135"/>
              </a:spcBef>
            </a:pPr>
            <a:r>
              <a:rPr sz="4500" spc="-114" dirty="0">
                <a:solidFill>
                  <a:srgbClr val="FFFFFF"/>
                </a:solidFill>
                <a:latin typeface="Tahoma"/>
                <a:cs typeface="Tahoma"/>
              </a:rPr>
              <a:t>@IAMRoadSmart</a:t>
            </a:r>
            <a:endParaRPr sz="4500">
              <a:latin typeface="Tahoma"/>
              <a:cs typeface="Tahoma"/>
            </a:endParaRPr>
          </a:p>
          <a:p>
            <a:pPr marL="12701" marR="5081">
              <a:lnSpc>
                <a:spcPts val="9281"/>
              </a:lnSpc>
              <a:spcBef>
                <a:spcPts val="950"/>
              </a:spcBef>
            </a:pPr>
            <a:r>
              <a:rPr sz="4500" spc="-114" dirty="0">
                <a:solidFill>
                  <a:srgbClr val="FFFFFF"/>
                </a:solidFill>
                <a:latin typeface="Tahoma"/>
                <a:cs typeface="Tahoma"/>
              </a:rPr>
              <a:t>@IAMRoadSmart  </a:t>
            </a:r>
            <a:r>
              <a:rPr sz="4500" spc="-300" dirty="0">
                <a:solidFill>
                  <a:srgbClr val="FFFFFF"/>
                </a:solidFill>
                <a:latin typeface="Tahoma"/>
                <a:cs typeface="Tahoma"/>
              </a:rPr>
              <a:t>@</a:t>
            </a:r>
            <a:r>
              <a:rPr sz="4500" spc="-35" dirty="0">
                <a:solidFill>
                  <a:srgbClr val="FFFFFF"/>
                </a:solidFill>
                <a:latin typeface="Tahoma"/>
                <a:cs typeface="Tahoma"/>
              </a:rPr>
              <a:t>I</a:t>
            </a:r>
            <a:r>
              <a:rPr sz="4500" spc="-95" dirty="0">
                <a:solidFill>
                  <a:srgbClr val="FFFFFF"/>
                </a:solidFill>
                <a:latin typeface="Tahoma"/>
                <a:cs typeface="Tahoma"/>
              </a:rPr>
              <a:t>A</a:t>
            </a:r>
            <a:r>
              <a:rPr sz="4500" spc="-5" dirty="0">
                <a:solidFill>
                  <a:srgbClr val="FFFFFF"/>
                </a:solidFill>
                <a:latin typeface="Tahoma"/>
                <a:cs typeface="Tahoma"/>
              </a:rPr>
              <a:t>M</a:t>
            </a:r>
            <a:r>
              <a:rPr sz="4500" spc="-10" dirty="0">
                <a:solidFill>
                  <a:srgbClr val="FFFFFF"/>
                </a:solidFill>
                <a:latin typeface="Tahoma"/>
                <a:cs typeface="Tahoma"/>
              </a:rPr>
              <a:t>_</a:t>
            </a:r>
            <a:r>
              <a:rPr sz="4500" spc="-204" dirty="0">
                <a:solidFill>
                  <a:srgbClr val="FFFFFF"/>
                </a:solidFill>
                <a:latin typeface="Tahoma"/>
                <a:cs typeface="Tahoma"/>
              </a:rPr>
              <a:t>R</a:t>
            </a:r>
            <a:r>
              <a:rPr sz="4500" spc="-100" dirty="0">
                <a:solidFill>
                  <a:srgbClr val="FFFFFF"/>
                </a:solidFill>
                <a:latin typeface="Tahoma"/>
                <a:cs typeface="Tahoma"/>
              </a:rPr>
              <a:t>o</a:t>
            </a:r>
            <a:r>
              <a:rPr sz="4500" spc="-114" dirty="0">
                <a:solidFill>
                  <a:srgbClr val="FFFFFF"/>
                </a:solidFill>
                <a:latin typeface="Tahoma"/>
                <a:cs typeface="Tahoma"/>
              </a:rPr>
              <a:t>ad</a:t>
            </a:r>
            <a:r>
              <a:rPr sz="4500" spc="-125" dirty="0">
                <a:solidFill>
                  <a:srgbClr val="FFFFFF"/>
                </a:solidFill>
                <a:latin typeface="Tahoma"/>
                <a:cs typeface="Tahoma"/>
              </a:rPr>
              <a:t>S</a:t>
            </a:r>
            <a:r>
              <a:rPr sz="4500" spc="-145" dirty="0">
                <a:solidFill>
                  <a:srgbClr val="FFFFFF"/>
                </a:solidFill>
                <a:latin typeface="Tahoma"/>
                <a:cs typeface="Tahoma"/>
              </a:rPr>
              <a:t>ma</a:t>
            </a:r>
            <a:r>
              <a:rPr sz="4500" spc="10" dirty="0">
                <a:solidFill>
                  <a:srgbClr val="FFFFFF"/>
                </a:solidFill>
                <a:latin typeface="Tahoma"/>
                <a:cs typeface="Tahoma"/>
              </a:rPr>
              <a:t>rt</a:t>
            </a:r>
            <a:endParaRPr sz="4500">
              <a:latin typeface="Tahoma"/>
              <a:cs typeface="Tahoma"/>
            </a:endParaRPr>
          </a:p>
        </p:txBody>
      </p:sp>
    </p:spTree>
    <p:extLst>
      <p:ext uri="{BB962C8B-B14F-4D97-AF65-F5344CB8AC3E}">
        <p14:creationId xmlns:p14="http://schemas.microsoft.com/office/powerpoint/2010/main" val="1031569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9429B2D-FA77-C547-A303-FC1026303D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1036710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a:extLst>
              <a:ext uri="{FF2B5EF4-FFF2-40B4-BE49-F238E27FC236}">
                <a16:creationId xmlns:a16="http://schemas.microsoft.com/office/drawing/2014/main" id="{14331082-7475-DA4A-BDC9-40D6A78CEC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1468645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8CF044F-181D-2E4A-BB67-90B2E98CEF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
        <p:nvSpPr>
          <p:cNvPr id="3" name="object 3"/>
          <p:cNvSpPr/>
          <p:nvPr/>
        </p:nvSpPr>
        <p:spPr>
          <a:xfrm>
            <a:off x="13801717" y="2283181"/>
            <a:ext cx="5256799" cy="4167741"/>
          </a:xfrm>
          <a:prstGeom prst="rect">
            <a:avLst/>
          </a:prstGeom>
          <a:blipFill>
            <a:blip r:embed="rId4" cstate="print"/>
            <a:stretch>
              <a:fillRect/>
            </a:stretch>
          </a:blipFill>
        </p:spPr>
        <p:txBody>
          <a:bodyPr wrap="square" lIns="0" tIns="0" rIns="0" bIns="0" rtlCol="0"/>
          <a:lstStyle/>
          <a:p>
            <a:endParaRPr/>
          </a:p>
        </p:txBody>
      </p:sp>
      <p:sp>
        <p:nvSpPr>
          <p:cNvPr id="4" name="object 4"/>
          <p:cNvSpPr/>
          <p:nvPr/>
        </p:nvSpPr>
        <p:spPr>
          <a:xfrm>
            <a:off x="13801717" y="6645528"/>
            <a:ext cx="5256799" cy="3617095"/>
          </a:xfrm>
          <a:prstGeom prst="rect">
            <a:avLst/>
          </a:prstGeom>
          <a:blipFill>
            <a:blip r:embed="rId5" cstate="print"/>
            <a:stretch>
              <a:fillRect/>
            </a:stretch>
          </a:blipFill>
        </p:spPr>
        <p:txBody>
          <a:bodyPr wrap="square" lIns="0" tIns="0" rIns="0" bIns="0" rtlCol="0"/>
          <a:lstStyle/>
          <a:p>
            <a:endParaRPr/>
          </a:p>
        </p:txBody>
      </p:sp>
      <p:sp>
        <p:nvSpPr>
          <p:cNvPr id="5" name="object 5"/>
          <p:cNvSpPr/>
          <p:nvPr/>
        </p:nvSpPr>
        <p:spPr>
          <a:xfrm>
            <a:off x="8335482" y="2245116"/>
            <a:ext cx="5256799" cy="8017508"/>
          </a:xfrm>
          <a:prstGeom prst="rect">
            <a:avLst/>
          </a:prstGeom>
          <a:blipFill>
            <a:blip r:embed="rId6" cstate="print"/>
            <a:stretch>
              <a:fillRect/>
            </a:stretch>
          </a:blipFill>
        </p:spPr>
        <p:txBody>
          <a:bodyPr wrap="square" lIns="0" tIns="0" rIns="0" bIns="0" rtlCol="0"/>
          <a:lstStyle/>
          <a:p>
            <a:endParaRPr/>
          </a:p>
        </p:txBody>
      </p:sp>
      <p:sp>
        <p:nvSpPr>
          <p:cNvPr id="6" name="object 6"/>
          <p:cNvSpPr txBox="1"/>
          <p:nvPr/>
        </p:nvSpPr>
        <p:spPr>
          <a:xfrm>
            <a:off x="1034470" y="2138765"/>
            <a:ext cx="6168877" cy="8352946"/>
          </a:xfrm>
          <a:prstGeom prst="rect">
            <a:avLst/>
          </a:prstGeom>
        </p:spPr>
        <p:txBody>
          <a:bodyPr vert="horz" wrap="square" lIns="0" tIns="16511" rIns="0" bIns="0" rtlCol="0">
            <a:spAutoFit/>
          </a:bodyPr>
          <a:lstStyle/>
          <a:p>
            <a:pPr marL="12701">
              <a:lnSpc>
                <a:spcPts val="3550"/>
              </a:lnSpc>
              <a:spcBef>
                <a:spcPts val="130"/>
              </a:spcBef>
            </a:pPr>
            <a:r>
              <a:rPr sz="3100" b="1" spc="-40" dirty="0">
                <a:solidFill>
                  <a:srgbClr val="00B2E2"/>
                </a:solidFill>
                <a:latin typeface="Tahoma"/>
                <a:cs typeface="Tahoma"/>
              </a:rPr>
              <a:t>Name</a:t>
            </a:r>
            <a:endParaRPr sz="3100" dirty="0">
              <a:latin typeface="Tahoma"/>
              <a:cs typeface="Tahoma"/>
            </a:endParaRPr>
          </a:p>
          <a:p>
            <a:pPr marL="12701">
              <a:lnSpc>
                <a:spcPts val="3550"/>
              </a:lnSpc>
            </a:pPr>
            <a:r>
              <a:rPr sz="3100" dirty="0">
                <a:solidFill>
                  <a:srgbClr val="2C3D4A"/>
                </a:solidFill>
                <a:latin typeface="Tahoma"/>
                <a:cs typeface="Tahoma"/>
              </a:rPr>
              <a:t>Group </a:t>
            </a:r>
            <a:r>
              <a:rPr sz="3100" spc="10" dirty="0">
                <a:solidFill>
                  <a:srgbClr val="2C3D4A"/>
                </a:solidFill>
                <a:latin typeface="Tahoma"/>
                <a:cs typeface="Tahoma"/>
              </a:rPr>
              <a:t>Name–replace</a:t>
            </a:r>
            <a:r>
              <a:rPr sz="3100" spc="130" dirty="0">
                <a:solidFill>
                  <a:srgbClr val="2C3D4A"/>
                </a:solidFill>
                <a:latin typeface="Tahoma"/>
                <a:cs typeface="Tahoma"/>
              </a:rPr>
              <a:t> </a:t>
            </a:r>
            <a:r>
              <a:rPr sz="3100" dirty="0">
                <a:solidFill>
                  <a:srgbClr val="2C3D4A"/>
                </a:solidFill>
                <a:latin typeface="Tahoma"/>
                <a:cs typeface="Tahoma"/>
              </a:rPr>
              <a:t>copy</a:t>
            </a:r>
            <a:endParaRPr sz="3100" dirty="0">
              <a:latin typeface="Tahoma"/>
              <a:cs typeface="Tahoma"/>
            </a:endParaRPr>
          </a:p>
          <a:p>
            <a:pPr marL="12701">
              <a:lnSpc>
                <a:spcPts val="3550"/>
              </a:lnSpc>
              <a:spcBef>
                <a:spcPts val="3045"/>
              </a:spcBef>
            </a:pPr>
            <a:r>
              <a:rPr sz="3100" b="1" spc="-60" dirty="0">
                <a:solidFill>
                  <a:srgbClr val="00B2E2"/>
                </a:solidFill>
                <a:latin typeface="Tahoma"/>
                <a:cs typeface="Tahoma"/>
              </a:rPr>
              <a:t>Size</a:t>
            </a:r>
            <a:endParaRPr sz="3100" dirty="0">
              <a:latin typeface="Tahoma"/>
              <a:cs typeface="Tahoma"/>
            </a:endParaRPr>
          </a:p>
          <a:p>
            <a:pPr marL="12701">
              <a:lnSpc>
                <a:spcPts val="3550"/>
              </a:lnSpc>
            </a:pPr>
            <a:r>
              <a:rPr sz="3100" dirty="0">
                <a:solidFill>
                  <a:srgbClr val="2C3D4A"/>
                </a:solidFill>
                <a:latin typeface="Tahoma"/>
                <a:cs typeface="Tahoma"/>
              </a:rPr>
              <a:t>Group </a:t>
            </a:r>
            <a:r>
              <a:rPr sz="3100" spc="5" dirty="0">
                <a:solidFill>
                  <a:srgbClr val="2C3D4A"/>
                </a:solidFill>
                <a:latin typeface="Tahoma"/>
                <a:cs typeface="Tahoma"/>
              </a:rPr>
              <a:t>Size–replace</a:t>
            </a:r>
            <a:r>
              <a:rPr sz="3100" spc="130" dirty="0">
                <a:solidFill>
                  <a:srgbClr val="2C3D4A"/>
                </a:solidFill>
                <a:latin typeface="Tahoma"/>
                <a:cs typeface="Tahoma"/>
              </a:rPr>
              <a:t> </a:t>
            </a:r>
            <a:r>
              <a:rPr sz="3100" dirty="0">
                <a:solidFill>
                  <a:srgbClr val="2C3D4A"/>
                </a:solidFill>
                <a:latin typeface="Tahoma"/>
                <a:cs typeface="Tahoma"/>
              </a:rPr>
              <a:t>copy</a:t>
            </a:r>
            <a:endParaRPr sz="3100" dirty="0">
              <a:latin typeface="Tahoma"/>
              <a:cs typeface="Tahoma"/>
            </a:endParaRPr>
          </a:p>
          <a:p>
            <a:pPr marL="12701">
              <a:lnSpc>
                <a:spcPts val="3550"/>
              </a:lnSpc>
              <a:spcBef>
                <a:spcPts val="3040"/>
              </a:spcBef>
            </a:pPr>
            <a:r>
              <a:rPr sz="3100" b="1" spc="-20" dirty="0">
                <a:solidFill>
                  <a:srgbClr val="00B2E2"/>
                </a:solidFill>
                <a:latin typeface="Tahoma"/>
                <a:cs typeface="Tahoma"/>
              </a:rPr>
              <a:t>Area</a:t>
            </a:r>
            <a:endParaRPr sz="3100" dirty="0">
              <a:latin typeface="Tahoma"/>
              <a:cs typeface="Tahoma"/>
            </a:endParaRPr>
          </a:p>
          <a:p>
            <a:pPr marL="12701">
              <a:lnSpc>
                <a:spcPts val="3550"/>
              </a:lnSpc>
            </a:pPr>
            <a:r>
              <a:rPr sz="3100" spc="10" dirty="0">
                <a:solidFill>
                  <a:srgbClr val="2C3D4A"/>
                </a:solidFill>
                <a:latin typeface="Tahoma"/>
                <a:cs typeface="Tahoma"/>
              </a:rPr>
              <a:t>Area </a:t>
            </a:r>
            <a:r>
              <a:rPr sz="3100" spc="15" dirty="0">
                <a:solidFill>
                  <a:srgbClr val="2C3D4A"/>
                </a:solidFill>
                <a:latin typeface="Tahoma"/>
                <a:cs typeface="Tahoma"/>
              </a:rPr>
              <a:t>served–replace</a:t>
            </a:r>
            <a:r>
              <a:rPr sz="3100" spc="120" dirty="0">
                <a:solidFill>
                  <a:srgbClr val="2C3D4A"/>
                </a:solidFill>
                <a:latin typeface="Tahoma"/>
                <a:cs typeface="Tahoma"/>
              </a:rPr>
              <a:t> </a:t>
            </a:r>
            <a:r>
              <a:rPr sz="3100" dirty="0">
                <a:solidFill>
                  <a:srgbClr val="2C3D4A"/>
                </a:solidFill>
                <a:latin typeface="Tahoma"/>
                <a:cs typeface="Tahoma"/>
              </a:rPr>
              <a:t>copy</a:t>
            </a:r>
            <a:endParaRPr sz="3100" dirty="0">
              <a:latin typeface="Tahoma"/>
              <a:cs typeface="Tahoma"/>
            </a:endParaRPr>
          </a:p>
          <a:p>
            <a:pPr marL="12701">
              <a:lnSpc>
                <a:spcPts val="3550"/>
              </a:lnSpc>
              <a:spcBef>
                <a:spcPts val="3040"/>
              </a:spcBef>
            </a:pPr>
            <a:r>
              <a:rPr sz="3100" b="1" spc="-30" dirty="0">
                <a:solidFill>
                  <a:srgbClr val="00B2E2"/>
                </a:solidFill>
                <a:latin typeface="Tahoma"/>
                <a:cs typeface="Tahoma"/>
              </a:rPr>
              <a:t>History</a:t>
            </a:r>
            <a:endParaRPr sz="3100" dirty="0">
              <a:latin typeface="Tahoma"/>
              <a:cs typeface="Tahoma"/>
            </a:endParaRPr>
          </a:p>
          <a:p>
            <a:pPr marL="12701" marR="138444">
              <a:lnSpc>
                <a:spcPts val="3379"/>
              </a:lnSpc>
              <a:spcBef>
                <a:spcPts val="225"/>
              </a:spcBef>
            </a:pPr>
            <a:r>
              <a:rPr sz="3100" dirty="0">
                <a:solidFill>
                  <a:srgbClr val="2C3D4A"/>
                </a:solidFill>
                <a:latin typeface="Tahoma"/>
                <a:cs typeface="Tahoma"/>
              </a:rPr>
              <a:t>Brief </a:t>
            </a:r>
            <a:r>
              <a:rPr sz="3100" spc="10" dirty="0">
                <a:solidFill>
                  <a:srgbClr val="2C3D4A"/>
                </a:solidFill>
                <a:latin typeface="Tahoma"/>
                <a:cs typeface="Tahoma"/>
              </a:rPr>
              <a:t>history–replace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a:t>
            </a:r>
            <a:r>
              <a:rPr sz="3100" spc="260" dirty="0">
                <a:solidFill>
                  <a:srgbClr val="2C3D4A"/>
                </a:solidFill>
                <a:latin typeface="Tahoma"/>
                <a:cs typeface="Tahoma"/>
              </a:rPr>
              <a:t> </a:t>
            </a:r>
            <a:r>
              <a:rPr sz="3100" spc="-50" dirty="0">
                <a:solidFill>
                  <a:srgbClr val="2C3D4A"/>
                </a:solidFill>
                <a:latin typeface="Tahoma"/>
                <a:cs typeface="Tahoma"/>
              </a:rPr>
              <a:t>copy.</a:t>
            </a:r>
            <a:endParaRPr sz="3100" dirty="0">
              <a:latin typeface="Tahoma"/>
              <a:cs typeface="Tahoma"/>
            </a:endParaRPr>
          </a:p>
          <a:p>
            <a:pPr marL="12701">
              <a:lnSpc>
                <a:spcPts val="3550"/>
              </a:lnSpc>
              <a:spcBef>
                <a:spcPts val="2985"/>
              </a:spcBef>
            </a:pPr>
            <a:r>
              <a:rPr sz="3100" b="1" spc="-70" dirty="0">
                <a:solidFill>
                  <a:srgbClr val="00B2E2"/>
                </a:solidFill>
                <a:latin typeface="Tahoma"/>
                <a:cs typeface="Tahoma"/>
              </a:rPr>
              <a:t>Highlight</a:t>
            </a:r>
            <a:endParaRPr sz="3100" dirty="0">
              <a:latin typeface="Tahoma"/>
              <a:cs typeface="Tahoma"/>
            </a:endParaRPr>
          </a:p>
          <a:p>
            <a:pPr marL="12701" marR="5081">
              <a:lnSpc>
                <a:spcPts val="3379"/>
              </a:lnSpc>
              <a:spcBef>
                <a:spcPts val="229"/>
              </a:spcBef>
            </a:pPr>
            <a:r>
              <a:rPr sz="3100" dirty="0">
                <a:solidFill>
                  <a:srgbClr val="2C3D4A"/>
                </a:solidFill>
                <a:latin typeface="Tahoma"/>
                <a:cs typeface="Tahoma"/>
              </a:rPr>
              <a:t>Group </a:t>
            </a:r>
            <a:r>
              <a:rPr sz="3100" spc="-25" dirty="0">
                <a:solidFill>
                  <a:srgbClr val="2C3D4A"/>
                </a:solidFill>
                <a:latin typeface="Tahoma"/>
                <a:cs typeface="Tahoma"/>
              </a:rPr>
              <a:t>highlight, </a:t>
            </a:r>
            <a:r>
              <a:rPr sz="3100" spc="10" dirty="0">
                <a:solidFill>
                  <a:srgbClr val="2C3D4A"/>
                </a:solidFill>
                <a:latin typeface="Tahoma"/>
                <a:cs typeface="Tahoma"/>
              </a:rPr>
              <a:t>proudest </a:t>
            </a:r>
            <a:r>
              <a:rPr sz="3100" dirty="0">
                <a:solidFill>
                  <a:srgbClr val="2C3D4A"/>
                </a:solidFill>
                <a:latin typeface="Tahoma"/>
                <a:cs typeface="Tahoma"/>
              </a:rPr>
              <a:t>moment,  newsworthy </a:t>
            </a:r>
            <a:r>
              <a:rPr sz="3100" spc="-15" dirty="0">
                <a:solidFill>
                  <a:srgbClr val="2C3D4A"/>
                </a:solidFill>
                <a:latin typeface="Tahoma"/>
                <a:cs typeface="Tahoma"/>
              </a:rPr>
              <a:t>event–replace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a:t>
            </a:r>
            <a:r>
              <a:rPr sz="3100" spc="395" dirty="0">
                <a:solidFill>
                  <a:srgbClr val="2C3D4A"/>
                </a:solidFill>
                <a:latin typeface="Tahoma"/>
                <a:cs typeface="Tahoma"/>
              </a:rPr>
              <a:t> </a:t>
            </a:r>
            <a:r>
              <a:rPr sz="3100" spc="-50" dirty="0">
                <a:solidFill>
                  <a:srgbClr val="2C3D4A"/>
                </a:solidFill>
                <a:latin typeface="Tahoma"/>
                <a:cs typeface="Tahoma"/>
              </a:rPr>
              <a:t>copy.</a:t>
            </a:r>
            <a:endParaRPr sz="3100" dirty="0">
              <a:latin typeface="Tahoma"/>
              <a:cs typeface="Tahoma"/>
            </a:endParaRPr>
          </a:p>
        </p:txBody>
      </p:sp>
    </p:spTree>
    <p:extLst>
      <p:ext uri="{BB962C8B-B14F-4D97-AF65-F5344CB8AC3E}">
        <p14:creationId xmlns:p14="http://schemas.microsoft.com/office/powerpoint/2010/main" val="2365480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9E91D94-B560-0747-B086-24F66C6824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
        <p:nvSpPr>
          <p:cNvPr id="3" name="object 3"/>
          <p:cNvSpPr/>
          <p:nvPr/>
        </p:nvSpPr>
        <p:spPr>
          <a:xfrm>
            <a:off x="1047171" y="2534502"/>
            <a:ext cx="4345760" cy="3108464"/>
          </a:xfrm>
          <a:prstGeom prst="rect">
            <a:avLst/>
          </a:prstGeom>
          <a:blipFill>
            <a:blip r:embed="rId4" cstate="print"/>
            <a:stretch>
              <a:fillRect/>
            </a:stretch>
          </a:blipFill>
        </p:spPr>
        <p:txBody>
          <a:bodyPr wrap="square" lIns="0" tIns="0" rIns="0" bIns="0" rtlCol="0"/>
          <a:lstStyle/>
          <a:p>
            <a:endParaRPr/>
          </a:p>
        </p:txBody>
      </p:sp>
      <p:sp>
        <p:nvSpPr>
          <p:cNvPr id="4" name="object 4"/>
          <p:cNvSpPr/>
          <p:nvPr/>
        </p:nvSpPr>
        <p:spPr>
          <a:xfrm>
            <a:off x="5602366" y="2534502"/>
            <a:ext cx="4345760" cy="3108464"/>
          </a:xfrm>
          <a:prstGeom prst="rect">
            <a:avLst/>
          </a:prstGeom>
          <a:blipFill>
            <a:blip r:embed="rId5" cstate="print"/>
            <a:stretch>
              <a:fillRect/>
            </a:stretch>
          </a:blipFill>
        </p:spPr>
        <p:txBody>
          <a:bodyPr wrap="square" lIns="0" tIns="0" rIns="0" bIns="0" rtlCol="0"/>
          <a:lstStyle/>
          <a:p>
            <a:endParaRPr/>
          </a:p>
        </p:txBody>
      </p:sp>
      <p:sp>
        <p:nvSpPr>
          <p:cNvPr id="5" name="object 5"/>
          <p:cNvSpPr/>
          <p:nvPr/>
        </p:nvSpPr>
        <p:spPr>
          <a:xfrm>
            <a:off x="10157562" y="2534502"/>
            <a:ext cx="4345760" cy="3108464"/>
          </a:xfrm>
          <a:prstGeom prst="rect">
            <a:avLst/>
          </a:prstGeom>
          <a:blipFill>
            <a:blip r:embed="rId6" cstate="print"/>
            <a:stretch>
              <a:fillRect/>
            </a:stretch>
          </a:blipFill>
        </p:spPr>
        <p:txBody>
          <a:bodyPr wrap="square" lIns="0" tIns="0" rIns="0" bIns="0" rtlCol="0"/>
          <a:lstStyle/>
          <a:p>
            <a:endParaRPr/>
          </a:p>
        </p:txBody>
      </p:sp>
      <p:sp>
        <p:nvSpPr>
          <p:cNvPr id="6" name="object 6"/>
          <p:cNvSpPr/>
          <p:nvPr/>
        </p:nvSpPr>
        <p:spPr>
          <a:xfrm>
            <a:off x="14712756" y="2534502"/>
            <a:ext cx="4345760" cy="3108464"/>
          </a:xfrm>
          <a:prstGeom prst="rect">
            <a:avLst/>
          </a:prstGeom>
          <a:blipFill>
            <a:blip r:embed="rId7" cstate="print"/>
            <a:stretch>
              <a:fillRect/>
            </a:stretch>
          </a:blipFill>
        </p:spPr>
        <p:txBody>
          <a:bodyPr wrap="square" lIns="0" tIns="0" rIns="0" bIns="0" rtlCol="0"/>
          <a:lstStyle/>
          <a:p>
            <a:endParaRPr/>
          </a:p>
        </p:txBody>
      </p:sp>
      <p:sp>
        <p:nvSpPr>
          <p:cNvPr id="7" name="object 7"/>
          <p:cNvSpPr txBox="1"/>
          <p:nvPr/>
        </p:nvSpPr>
        <p:spPr>
          <a:xfrm>
            <a:off x="1034470" y="5713233"/>
            <a:ext cx="3768388" cy="2161711"/>
          </a:xfrm>
          <a:prstGeom prst="rect">
            <a:avLst/>
          </a:prstGeom>
        </p:spPr>
        <p:txBody>
          <a:bodyPr vert="horz" wrap="square" lIns="0" tIns="177814" rIns="0" bIns="0" rtlCol="0">
            <a:spAutoFit/>
          </a:bodyPr>
          <a:lstStyle/>
          <a:p>
            <a:pPr marL="12701">
              <a:spcBef>
                <a:spcPts val="1400"/>
              </a:spcBef>
            </a:pPr>
            <a:r>
              <a:rPr sz="3100" b="1" spc="10" dirty="0">
                <a:solidFill>
                  <a:srgbClr val="00B2E2"/>
                </a:solidFill>
                <a:latin typeface="Tahoma"/>
                <a:cs typeface="Tahoma"/>
              </a:rPr>
              <a:t>Name</a:t>
            </a:r>
            <a:r>
              <a:rPr sz="3100" b="1" spc="60" dirty="0">
                <a:solidFill>
                  <a:srgbClr val="00B2E2"/>
                </a:solidFill>
                <a:latin typeface="Tahoma"/>
                <a:cs typeface="Tahoma"/>
              </a:rPr>
              <a:t> </a:t>
            </a:r>
            <a:r>
              <a:rPr sz="3100" b="1" spc="10" dirty="0">
                <a:solidFill>
                  <a:srgbClr val="00B2E2"/>
                </a:solidFill>
                <a:latin typeface="Tahoma"/>
                <a:cs typeface="Tahoma"/>
              </a:rPr>
              <a:t>Name</a:t>
            </a:r>
            <a:endParaRPr sz="3100">
              <a:latin typeface="Tahoma"/>
              <a:cs typeface="Tahoma"/>
            </a:endParaRPr>
          </a:p>
          <a:p>
            <a:pPr marL="12701" marR="5081">
              <a:lnSpc>
                <a:spcPts val="3379"/>
              </a:lnSpc>
              <a:spcBef>
                <a:spcPts val="1705"/>
              </a:spcBef>
            </a:pPr>
            <a:r>
              <a:rPr sz="3100" spc="-15" dirty="0">
                <a:latin typeface="Tahoma"/>
                <a:cs typeface="Tahoma"/>
              </a:rPr>
              <a:t>Role </a:t>
            </a:r>
            <a:r>
              <a:rPr sz="3100" spc="10" dirty="0">
                <a:latin typeface="Tahoma"/>
                <a:cs typeface="Tahoma"/>
              </a:rPr>
              <a:t>as </a:t>
            </a:r>
            <a:r>
              <a:rPr sz="3100" spc="-25" dirty="0">
                <a:latin typeface="Tahoma"/>
                <a:cs typeface="Tahoma"/>
              </a:rPr>
              <a:t>key </a:t>
            </a:r>
            <a:r>
              <a:rPr sz="3100" spc="-10" dirty="0">
                <a:latin typeface="Tahoma"/>
                <a:cs typeface="Tahoma"/>
              </a:rPr>
              <a:t>volunteer  </a:t>
            </a:r>
            <a:r>
              <a:rPr sz="3100" dirty="0">
                <a:latin typeface="Tahoma"/>
                <a:cs typeface="Tahoma"/>
              </a:rPr>
              <a:t>and </a:t>
            </a:r>
            <a:r>
              <a:rPr sz="3100" spc="-25" dirty="0">
                <a:latin typeface="Tahoma"/>
                <a:cs typeface="Tahoma"/>
              </a:rPr>
              <a:t>any </a:t>
            </a:r>
            <a:r>
              <a:rPr sz="3100" dirty="0">
                <a:latin typeface="Tahoma"/>
                <a:cs typeface="Tahoma"/>
              </a:rPr>
              <a:t>other </a:t>
            </a:r>
            <a:r>
              <a:rPr sz="3100" spc="-15" dirty="0">
                <a:latin typeface="Tahoma"/>
                <a:cs typeface="Tahoma"/>
              </a:rPr>
              <a:t>info  </a:t>
            </a:r>
            <a:r>
              <a:rPr sz="3100" dirty="0">
                <a:latin typeface="Tahoma"/>
                <a:cs typeface="Tahoma"/>
              </a:rPr>
              <a:t>and </a:t>
            </a:r>
            <a:r>
              <a:rPr sz="3100" spc="-25" dirty="0">
                <a:latin typeface="Tahoma"/>
                <a:cs typeface="Tahoma"/>
              </a:rPr>
              <a:t>any </a:t>
            </a:r>
            <a:r>
              <a:rPr sz="3100" dirty="0">
                <a:latin typeface="Tahoma"/>
                <a:cs typeface="Tahoma"/>
              </a:rPr>
              <a:t>other</a:t>
            </a:r>
            <a:r>
              <a:rPr sz="3100" spc="210" dirty="0">
                <a:latin typeface="Tahoma"/>
                <a:cs typeface="Tahoma"/>
              </a:rPr>
              <a:t> </a:t>
            </a:r>
            <a:r>
              <a:rPr sz="3100" spc="-15" dirty="0">
                <a:latin typeface="Tahoma"/>
                <a:cs typeface="Tahoma"/>
              </a:rPr>
              <a:t>info</a:t>
            </a:r>
            <a:endParaRPr sz="3100">
              <a:latin typeface="Tahoma"/>
              <a:cs typeface="Tahoma"/>
            </a:endParaRPr>
          </a:p>
        </p:txBody>
      </p:sp>
      <p:sp>
        <p:nvSpPr>
          <p:cNvPr id="8" name="object 8"/>
          <p:cNvSpPr txBox="1"/>
          <p:nvPr/>
        </p:nvSpPr>
        <p:spPr>
          <a:xfrm>
            <a:off x="5589518" y="5713233"/>
            <a:ext cx="3768388" cy="2161711"/>
          </a:xfrm>
          <a:prstGeom prst="rect">
            <a:avLst/>
          </a:prstGeom>
        </p:spPr>
        <p:txBody>
          <a:bodyPr vert="horz" wrap="square" lIns="0" tIns="177814" rIns="0" bIns="0" rtlCol="0">
            <a:spAutoFit/>
          </a:bodyPr>
          <a:lstStyle/>
          <a:p>
            <a:pPr marL="12701">
              <a:spcBef>
                <a:spcPts val="1400"/>
              </a:spcBef>
            </a:pPr>
            <a:r>
              <a:rPr sz="3100" b="1" spc="10" dirty="0">
                <a:solidFill>
                  <a:srgbClr val="00B2E2"/>
                </a:solidFill>
                <a:latin typeface="Tahoma"/>
                <a:cs typeface="Tahoma"/>
              </a:rPr>
              <a:t>Name</a:t>
            </a:r>
            <a:r>
              <a:rPr sz="3100" b="1" spc="60" dirty="0">
                <a:solidFill>
                  <a:srgbClr val="00B2E2"/>
                </a:solidFill>
                <a:latin typeface="Tahoma"/>
                <a:cs typeface="Tahoma"/>
              </a:rPr>
              <a:t> </a:t>
            </a:r>
            <a:r>
              <a:rPr sz="3100" b="1" spc="10" dirty="0">
                <a:solidFill>
                  <a:srgbClr val="00B2E2"/>
                </a:solidFill>
                <a:latin typeface="Tahoma"/>
                <a:cs typeface="Tahoma"/>
              </a:rPr>
              <a:t>Name</a:t>
            </a:r>
            <a:endParaRPr sz="3100">
              <a:latin typeface="Tahoma"/>
              <a:cs typeface="Tahoma"/>
            </a:endParaRPr>
          </a:p>
          <a:p>
            <a:pPr marL="12701" marR="5081">
              <a:lnSpc>
                <a:spcPts val="3379"/>
              </a:lnSpc>
              <a:spcBef>
                <a:spcPts val="1705"/>
              </a:spcBef>
            </a:pPr>
            <a:r>
              <a:rPr sz="3100" spc="-15" dirty="0">
                <a:latin typeface="Tahoma"/>
                <a:cs typeface="Tahoma"/>
              </a:rPr>
              <a:t>Role </a:t>
            </a:r>
            <a:r>
              <a:rPr sz="3100" spc="10" dirty="0">
                <a:latin typeface="Tahoma"/>
                <a:cs typeface="Tahoma"/>
              </a:rPr>
              <a:t>as </a:t>
            </a:r>
            <a:r>
              <a:rPr sz="3100" spc="-25" dirty="0">
                <a:latin typeface="Tahoma"/>
                <a:cs typeface="Tahoma"/>
              </a:rPr>
              <a:t>key </a:t>
            </a:r>
            <a:r>
              <a:rPr sz="3100" spc="-10" dirty="0">
                <a:latin typeface="Tahoma"/>
                <a:cs typeface="Tahoma"/>
              </a:rPr>
              <a:t>volunteer  </a:t>
            </a:r>
            <a:r>
              <a:rPr sz="3100" dirty="0">
                <a:latin typeface="Tahoma"/>
                <a:cs typeface="Tahoma"/>
              </a:rPr>
              <a:t>and </a:t>
            </a:r>
            <a:r>
              <a:rPr sz="3100" spc="-25" dirty="0">
                <a:latin typeface="Tahoma"/>
                <a:cs typeface="Tahoma"/>
              </a:rPr>
              <a:t>any </a:t>
            </a:r>
            <a:r>
              <a:rPr sz="3100" dirty="0">
                <a:latin typeface="Tahoma"/>
                <a:cs typeface="Tahoma"/>
              </a:rPr>
              <a:t>other </a:t>
            </a:r>
            <a:r>
              <a:rPr sz="3100" spc="-15" dirty="0">
                <a:latin typeface="Tahoma"/>
                <a:cs typeface="Tahoma"/>
              </a:rPr>
              <a:t>info  </a:t>
            </a:r>
            <a:r>
              <a:rPr sz="3100" dirty="0">
                <a:latin typeface="Tahoma"/>
                <a:cs typeface="Tahoma"/>
              </a:rPr>
              <a:t>and </a:t>
            </a:r>
            <a:r>
              <a:rPr sz="3100" spc="-25" dirty="0">
                <a:latin typeface="Tahoma"/>
                <a:cs typeface="Tahoma"/>
              </a:rPr>
              <a:t>any </a:t>
            </a:r>
            <a:r>
              <a:rPr sz="3100" dirty="0">
                <a:latin typeface="Tahoma"/>
                <a:cs typeface="Tahoma"/>
              </a:rPr>
              <a:t>other</a:t>
            </a:r>
            <a:r>
              <a:rPr sz="3100" spc="210" dirty="0">
                <a:latin typeface="Tahoma"/>
                <a:cs typeface="Tahoma"/>
              </a:rPr>
              <a:t> </a:t>
            </a:r>
            <a:r>
              <a:rPr sz="3100" spc="-15" dirty="0">
                <a:latin typeface="Tahoma"/>
                <a:cs typeface="Tahoma"/>
              </a:rPr>
              <a:t>info</a:t>
            </a:r>
            <a:endParaRPr sz="3100">
              <a:latin typeface="Tahoma"/>
              <a:cs typeface="Tahoma"/>
            </a:endParaRPr>
          </a:p>
        </p:txBody>
      </p:sp>
      <p:sp>
        <p:nvSpPr>
          <p:cNvPr id="9" name="object 9"/>
          <p:cNvSpPr txBox="1"/>
          <p:nvPr/>
        </p:nvSpPr>
        <p:spPr>
          <a:xfrm>
            <a:off x="10144566" y="5713233"/>
            <a:ext cx="3768388" cy="2161711"/>
          </a:xfrm>
          <a:prstGeom prst="rect">
            <a:avLst/>
          </a:prstGeom>
        </p:spPr>
        <p:txBody>
          <a:bodyPr vert="horz" wrap="square" lIns="0" tIns="177814" rIns="0" bIns="0" rtlCol="0">
            <a:spAutoFit/>
          </a:bodyPr>
          <a:lstStyle/>
          <a:p>
            <a:pPr marL="12701">
              <a:spcBef>
                <a:spcPts val="1400"/>
              </a:spcBef>
            </a:pPr>
            <a:r>
              <a:rPr sz="3100" b="1" spc="10" dirty="0">
                <a:solidFill>
                  <a:srgbClr val="00B2E2"/>
                </a:solidFill>
                <a:latin typeface="Tahoma"/>
                <a:cs typeface="Tahoma"/>
              </a:rPr>
              <a:t>Name</a:t>
            </a:r>
            <a:r>
              <a:rPr sz="3100" b="1" spc="60" dirty="0">
                <a:solidFill>
                  <a:srgbClr val="00B2E2"/>
                </a:solidFill>
                <a:latin typeface="Tahoma"/>
                <a:cs typeface="Tahoma"/>
              </a:rPr>
              <a:t> </a:t>
            </a:r>
            <a:r>
              <a:rPr sz="3100" b="1" spc="10" dirty="0">
                <a:solidFill>
                  <a:srgbClr val="00B2E2"/>
                </a:solidFill>
                <a:latin typeface="Tahoma"/>
                <a:cs typeface="Tahoma"/>
              </a:rPr>
              <a:t>Name</a:t>
            </a:r>
            <a:endParaRPr sz="3100">
              <a:latin typeface="Tahoma"/>
              <a:cs typeface="Tahoma"/>
            </a:endParaRPr>
          </a:p>
          <a:p>
            <a:pPr marL="12701" marR="5081">
              <a:lnSpc>
                <a:spcPts val="3379"/>
              </a:lnSpc>
              <a:spcBef>
                <a:spcPts val="1705"/>
              </a:spcBef>
            </a:pPr>
            <a:r>
              <a:rPr sz="3100" spc="-15" dirty="0">
                <a:latin typeface="Tahoma"/>
                <a:cs typeface="Tahoma"/>
              </a:rPr>
              <a:t>Role </a:t>
            </a:r>
            <a:r>
              <a:rPr sz="3100" spc="10" dirty="0">
                <a:latin typeface="Tahoma"/>
                <a:cs typeface="Tahoma"/>
              </a:rPr>
              <a:t>as </a:t>
            </a:r>
            <a:r>
              <a:rPr sz="3100" spc="-25" dirty="0">
                <a:latin typeface="Tahoma"/>
                <a:cs typeface="Tahoma"/>
              </a:rPr>
              <a:t>key </a:t>
            </a:r>
            <a:r>
              <a:rPr sz="3100" spc="-10" dirty="0">
                <a:latin typeface="Tahoma"/>
                <a:cs typeface="Tahoma"/>
              </a:rPr>
              <a:t>volunteer  </a:t>
            </a:r>
            <a:r>
              <a:rPr sz="3100" dirty="0">
                <a:latin typeface="Tahoma"/>
                <a:cs typeface="Tahoma"/>
              </a:rPr>
              <a:t>and </a:t>
            </a:r>
            <a:r>
              <a:rPr sz="3100" spc="-25" dirty="0">
                <a:latin typeface="Tahoma"/>
                <a:cs typeface="Tahoma"/>
              </a:rPr>
              <a:t>any </a:t>
            </a:r>
            <a:r>
              <a:rPr sz="3100" dirty="0">
                <a:latin typeface="Tahoma"/>
                <a:cs typeface="Tahoma"/>
              </a:rPr>
              <a:t>other </a:t>
            </a:r>
            <a:r>
              <a:rPr sz="3100" spc="-15" dirty="0">
                <a:latin typeface="Tahoma"/>
                <a:cs typeface="Tahoma"/>
              </a:rPr>
              <a:t>info  </a:t>
            </a:r>
            <a:r>
              <a:rPr sz="3100" dirty="0">
                <a:latin typeface="Tahoma"/>
                <a:cs typeface="Tahoma"/>
              </a:rPr>
              <a:t>and </a:t>
            </a:r>
            <a:r>
              <a:rPr sz="3100" spc="-25" dirty="0">
                <a:latin typeface="Tahoma"/>
                <a:cs typeface="Tahoma"/>
              </a:rPr>
              <a:t>any </a:t>
            </a:r>
            <a:r>
              <a:rPr sz="3100" dirty="0">
                <a:latin typeface="Tahoma"/>
                <a:cs typeface="Tahoma"/>
              </a:rPr>
              <a:t>other</a:t>
            </a:r>
            <a:r>
              <a:rPr sz="3100" spc="210" dirty="0">
                <a:latin typeface="Tahoma"/>
                <a:cs typeface="Tahoma"/>
              </a:rPr>
              <a:t> </a:t>
            </a:r>
            <a:r>
              <a:rPr sz="3100" spc="-15" dirty="0">
                <a:latin typeface="Tahoma"/>
                <a:cs typeface="Tahoma"/>
              </a:rPr>
              <a:t>info</a:t>
            </a:r>
            <a:endParaRPr sz="3100">
              <a:latin typeface="Tahoma"/>
              <a:cs typeface="Tahoma"/>
            </a:endParaRPr>
          </a:p>
        </p:txBody>
      </p:sp>
      <p:sp>
        <p:nvSpPr>
          <p:cNvPr id="10" name="object 10"/>
          <p:cNvSpPr txBox="1"/>
          <p:nvPr/>
        </p:nvSpPr>
        <p:spPr>
          <a:xfrm>
            <a:off x="14699615" y="5713233"/>
            <a:ext cx="3768388" cy="2161711"/>
          </a:xfrm>
          <a:prstGeom prst="rect">
            <a:avLst/>
          </a:prstGeom>
        </p:spPr>
        <p:txBody>
          <a:bodyPr vert="horz" wrap="square" lIns="0" tIns="177814" rIns="0" bIns="0" rtlCol="0">
            <a:spAutoFit/>
          </a:bodyPr>
          <a:lstStyle/>
          <a:p>
            <a:pPr marL="12701">
              <a:spcBef>
                <a:spcPts val="1400"/>
              </a:spcBef>
            </a:pPr>
            <a:r>
              <a:rPr sz="3100" b="1" spc="10" dirty="0">
                <a:solidFill>
                  <a:srgbClr val="00B2E2"/>
                </a:solidFill>
                <a:latin typeface="Tahoma"/>
                <a:cs typeface="Tahoma"/>
              </a:rPr>
              <a:t>Name</a:t>
            </a:r>
            <a:r>
              <a:rPr sz="3100" b="1" spc="60" dirty="0">
                <a:solidFill>
                  <a:srgbClr val="00B2E2"/>
                </a:solidFill>
                <a:latin typeface="Tahoma"/>
                <a:cs typeface="Tahoma"/>
              </a:rPr>
              <a:t> </a:t>
            </a:r>
            <a:r>
              <a:rPr sz="3100" b="1" spc="10" dirty="0">
                <a:solidFill>
                  <a:srgbClr val="00B2E2"/>
                </a:solidFill>
                <a:latin typeface="Tahoma"/>
                <a:cs typeface="Tahoma"/>
              </a:rPr>
              <a:t>Name</a:t>
            </a:r>
            <a:endParaRPr sz="3100">
              <a:latin typeface="Tahoma"/>
              <a:cs typeface="Tahoma"/>
            </a:endParaRPr>
          </a:p>
          <a:p>
            <a:pPr marL="12701" marR="5081">
              <a:lnSpc>
                <a:spcPts val="3379"/>
              </a:lnSpc>
              <a:spcBef>
                <a:spcPts val="1705"/>
              </a:spcBef>
            </a:pPr>
            <a:r>
              <a:rPr sz="3100" spc="-15" dirty="0">
                <a:latin typeface="Tahoma"/>
                <a:cs typeface="Tahoma"/>
              </a:rPr>
              <a:t>Role </a:t>
            </a:r>
            <a:r>
              <a:rPr sz="3100" spc="10" dirty="0">
                <a:latin typeface="Tahoma"/>
                <a:cs typeface="Tahoma"/>
              </a:rPr>
              <a:t>as </a:t>
            </a:r>
            <a:r>
              <a:rPr sz="3100" spc="-25" dirty="0">
                <a:latin typeface="Tahoma"/>
                <a:cs typeface="Tahoma"/>
              </a:rPr>
              <a:t>key </a:t>
            </a:r>
            <a:r>
              <a:rPr sz="3100" spc="-10" dirty="0">
                <a:latin typeface="Tahoma"/>
                <a:cs typeface="Tahoma"/>
              </a:rPr>
              <a:t>volunteer  </a:t>
            </a:r>
            <a:r>
              <a:rPr sz="3100" dirty="0">
                <a:latin typeface="Tahoma"/>
                <a:cs typeface="Tahoma"/>
              </a:rPr>
              <a:t>and </a:t>
            </a:r>
            <a:r>
              <a:rPr sz="3100" spc="-25" dirty="0">
                <a:latin typeface="Tahoma"/>
                <a:cs typeface="Tahoma"/>
              </a:rPr>
              <a:t>any </a:t>
            </a:r>
            <a:r>
              <a:rPr sz="3100" dirty="0">
                <a:latin typeface="Tahoma"/>
                <a:cs typeface="Tahoma"/>
              </a:rPr>
              <a:t>other </a:t>
            </a:r>
            <a:r>
              <a:rPr sz="3100" spc="-15" dirty="0">
                <a:latin typeface="Tahoma"/>
                <a:cs typeface="Tahoma"/>
              </a:rPr>
              <a:t>info  </a:t>
            </a:r>
            <a:r>
              <a:rPr sz="3100" dirty="0">
                <a:latin typeface="Tahoma"/>
                <a:cs typeface="Tahoma"/>
              </a:rPr>
              <a:t>and </a:t>
            </a:r>
            <a:r>
              <a:rPr sz="3100" spc="-25" dirty="0">
                <a:latin typeface="Tahoma"/>
                <a:cs typeface="Tahoma"/>
              </a:rPr>
              <a:t>any </a:t>
            </a:r>
            <a:r>
              <a:rPr sz="3100" dirty="0">
                <a:latin typeface="Tahoma"/>
                <a:cs typeface="Tahoma"/>
              </a:rPr>
              <a:t>other</a:t>
            </a:r>
            <a:r>
              <a:rPr sz="3100" spc="210" dirty="0">
                <a:latin typeface="Tahoma"/>
                <a:cs typeface="Tahoma"/>
              </a:rPr>
              <a:t> </a:t>
            </a:r>
            <a:r>
              <a:rPr sz="3100" spc="-15" dirty="0">
                <a:latin typeface="Tahoma"/>
                <a:cs typeface="Tahoma"/>
              </a:rPr>
              <a:t>info</a:t>
            </a:r>
            <a:endParaRPr sz="3100">
              <a:latin typeface="Tahoma"/>
              <a:cs typeface="Tahoma"/>
            </a:endParaRPr>
          </a:p>
        </p:txBody>
      </p:sp>
    </p:spTree>
    <p:extLst>
      <p:ext uri="{BB962C8B-B14F-4D97-AF65-F5344CB8AC3E}">
        <p14:creationId xmlns:p14="http://schemas.microsoft.com/office/powerpoint/2010/main" val="3290849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2F9AB26-4C0A-EF45-A26D-8071C00D83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964438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7">
            <a:extLst>
              <a:ext uri="{FF2B5EF4-FFF2-40B4-BE49-F238E27FC236}">
                <a16:creationId xmlns:a16="http://schemas.microsoft.com/office/drawing/2014/main" id="{B9735802-684E-6446-9457-8A3C16D3E4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214721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BF0A48B9-9B92-7F48-8ADE-E53277D8CDC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3754203209"/>
      </p:ext>
    </p:extLst>
  </p:cSld>
  <p:clrMapOvr>
    <a:masterClrMapping/>
  </p:clrMapOvr>
</p:sld>
</file>

<file path=ppt/theme/theme1.xml><?xml version="1.0" encoding="utf-8"?>
<a:theme xmlns:a="http://schemas.openxmlformats.org/drawingml/2006/main" name="IAM RoadSmart template">
  <a:themeElements>
    <a:clrScheme name="IAM RoadSmart">
      <a:dk1>
        <a:sysClr val="windowText" lastClr="000000"/>
      </a:dk1>
      <a:lt1>
        <a:sysClr val="window" lastClr="FFFFFF"/>
      </a:lt1>
      <a:dk2>
        <a:srgbClr val="44546A"/>
      </a:dk2>
      <a:lt2>
        <a:srgbClr val="E7E6E6"/>
      </a:lt2>
      <a:accent1>
        <a:srgbClr val="00B2E2"/>
      </a:accent1>
      <a:accent2>
        <a:srgbClr val="2C3D4A"/>
      </a:accent2>
      <a:accent3>
        <a:srgbClr val="007CB0"/>
      </a:accent3>
      <a:accent4>
        <a:srgbClr val="74D0F6"/>
      </a:accent4>
      <a:accent5>
        <a:srgbClr val="FFFFFF"/>
      </a:accent5>
      <a:accent6>
        <a:srgbClr val="FFFFFF"/>
      </a:accent6>
      <a:hlink>
        <a:srgbClr val="FFFFFF"/>
      </a:hlink>
      <a:folHlink>
        <a:srgbClr val="FFFFFF"/>
      </a:folHlink>
    </a:clrScheme>
    <a:fontScheme name="IAM RoadSmart - standard fonts (Tahoma)">
      <a:majorFont>
        <a:latin typeface="Tahoma"/>
        <a:ea typeface=""/>
        <a:cs typeface=""/>
      </a:majorFont>
      <a:minorFont>
        <a:latin typeface="Tahom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358</TotalTime>
  <Words>4382</Words>
  <Application>Microsoft Office PowerPoint</Application>
  <PresentationFormat>Custom</PresentationFormat>
  <Paragraphs>186</Paragraphs>
  <Slides>24</Slides>
  <Notes>24</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Tahoma</vt:lpstr>
      <vt:lpstr>IAM RoadSmart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 Jones</dc:creator>
  <cp:lastModifiedBy>Henny Cameron</cp:lastModifiedBy>
  <cp:revision>32</cp:revision>
  <dcterms:created xsi:type="dcterms:W3CDTF">2020-05-29T10:07:50Z</dcterms:created>
  <dcterms:modified xsi:type="dcterms:W3CDTF">2023-11-26T18:27:01Z</dcterms:modified>
</cp:coreProperties>
</file>