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6" r:id="rId2"/>
    <p:sldId id="257" r:id="rId3"/>
    <p:sldId id="385" r:id="rId4"/>
    <p:sldId id="386" r:id="rId5"/>
    <p:sldId id="389" r:id="rId6"/>
    <p:sldId id="387" r:id="rId7"/>
    <p:sldId id="388" r:id="rId8"/>
    <p:sldId id="391" r:id="rId9"/>
    <p:sldId id="392" r:id="rId10"/>
    <p:sldId id="463" r:id="rId11"/>
    <p:sldId id="430" r:id="rId12"/>
    <p:sldId id="432" r:id="rId13"/>
    <p:sldId id="464" r:id="rId14"/>
    <p:sldId id="431" r:id="rId15"/>
    <p:sldId id="315" r:id="rId16"/>
    <p:sldId id="434" r:id="rId17"/>
    <p:sldId id="465" r:id="rId18"/>
    <p:sldId id="312" r:id="rId19"/>
    <p:sldId id="316" r:id="rId20"/>
    <p:sldId id="313" r:id="rId21"/>
    <p:sldId id="435" r:id="rId22"/>
    <p:sldId id="314" r:id="rId23"/>
    <p:sldId id="317" r:id="rId24"/>
    <p:sldId id="336" r:id="rId25"/>
    <p:sldId id="437" r:id="rId26"/>
    <p:sldId id="337" r:id="rId27"/>
    <p:sldId id="339" r:id="rId28"/>
    <p:sldId id="384" r:id="rId29"/>
    <p:sldId id="338" r:id="rId30"/>
    <p:sldId id="456" r:id="rId31"/>
    <p:sldId id="318" r:id="rId32"/>
    <p:sldId id="319" r:id="rId33"/>
    <p:sldId id="320" r:id="rId34"/>
    <p:sldId id="321" r:id="rId35"/>
    <p:sldId id="322" r:id="rId36"/>
    <p:sldId id="324" r:id="rId37"/>
    <p:sldId id="436" r:id="rId38"/>
    <p:sldId id="300" r:id="rId39"/>
    <p:sldId id="325" r:id="rId40"/>
    <p:sldId id="457" r:id="rId41"/>
    <p:sldId id="327" r:id="rId42"/>
    <p:sldId id="340" r:id="rId43"/>
    <p:sldId id="341" r:id="rId44"/>
    <p:sldId id="342" r:id="rId45"/>
    <p:sldId id="383" r:id="rId46"/>
    <p:sldId id="367" r:id="rId47"/>
    <p:sldId id="461" r:id="rId48"/>
    <p:sldId id="462" r:id="rId49"/>
    <p:sldId id="460" r:id="rId50"/>
    <p:sldId id="439" r:id="rId51"/>
    <p:sldId id="450" r:id="rId52"/>
    <p:sldId id="453" r:id="rId53"/>
    <p:sldId id="452" r:id="rId54"/>
    <p:sldId id="369" r:id="rId55"/>
    <p:sldId id="370" r:id="rId56"/>
    <p:sldId id="371" r:id="rId57"/>
    <p:sldId id="372" r:id="rId58"/>
    <p:sldId id="373" r:id="rId59"/>
    <p:sldId id="455" r:id="rId60"/>
    <p:sldId id="425" r:id="rId61"/>
    <p:sldId id="413" r:id="rId62"/>
    <p:sldId id="414" r:id="rId63"/>
    <p:sldId id="415" r:id="rId64"/>
    <p:sldId id="417" r:id="rId65"/>
    <p:sldId id="422" r:id="rId66"/>
    <p:sldId id="416" r:id="rId67"/>
    <p:sldId id="412" r:id="rId68"/>
    <p:sldId id="459" r:id="rId69"/>
    <p:sldId id="426" r:id="rId70"/>
    <p:sldId id="458" r:id="rId71"/>
    <p:sldId id="298" r:id="rId7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orient="horz" pos="1313">
          <p15:clr>
            <a:srgbClr val="A4A3A4"/>
          </p15:clr>
        </p15:guide>
        <p15:guide id="3" orient="horz" pos="3853">
          <p15:clr>
            <a:srgbClr val="A4A3A4"/>
          </p15:clr>
        </p15:guide>
        <p15:guide id="4" orient="horz" pos="1464">
          <p15:clr>
            <a:srgbClr val="A4A3A4"/>
          </p15:clr>
        </p15:guide>
        <p15:guide id="5" pos="2880">
          <p15:clr>
            <a:srgbClr val="A4A3A4"/>
          </p15:clr>
        </p15:guide>
        <p15:guide id="6" pos="295">
          <p15:clr>
            <a:srgbClr val="A4A3A4"/>
          </p15:clr>
        </p15:guide>
        <p15:guide id="7" pos="5465">
          <p15:clr>
            <a:srgbClr val="A4A3A4"/>
          </p15:clr>
        </p15:guide>
        <p15:guide id="8" pos="4173">
          <p15:clr>
            <a:srgbClr val="A4A3A4"/>
          </p15:clr>
        </p15:guide>
        <p15:guide id="9" pos="483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2"/>
    <a:srgbClr val="FFFF00"/>
    <a:srgbClr val="000000"/>
    <a:srgbClr val="FFFFFF"/>
    <a:srgbClr val="2C3D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82573" autoAdjust="0"/>
  </p:normalViewPr>
  <p:slideViewPr>
    <p:cSldViewPr snapToObjects="1">
      <p:cViewPr varScale="1">
        <p:scale>
          <a:sx n="53" d="100"/>
          <a:sy n="53" d="100"/>
        </p:scale>
        <p:origin x="1796" y="40"/>
      </p:cViewPr>
      <p:guideLst>
        <p:guide orient="horz" pos="2160"/>
        <p:guide orient="horz" pos="1313"/>
        <p:guide orient="horz" pos="3853"/>
        <p:guide orient="horz" pos="1464"/>
        <p:guide pos="2880"/>
        <p:guide pos="295"/>
        <p:guide pos="5465"/>
        <p:guide pos="4173"/>
        <p:guide pos="4830"/>
      </p:guideLst>
    </p:cSldViewPr>
  </p:slideViewPr>
  <p:notesTextViewPr>
    <p:cViewPr>
      <p:scale>
        <a:sx n="100" d="100"/>
        <a:sy n="100" d="100"/>
      </p:scale>
      <p:origin x="0" y="0"/>
    </p:cViewPr>
  </p:notesTextViewPr>
  <p:sorterViewPr>
    <p:cViewPr varScale="1">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5-28T11:14:22.801" idx="1">
    <p:pos x="6305" y="501"/>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322B6B-0542-4DC9-A688-32A14F0B82F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525CB121-072B-4AA3-9BA5-3AD2F6FA44BF}">
      <dgm:prSet phldrT="[Text]"/>
      <dgm:spPr>
        <a:solidFill>
          <a:schemeClr val="bg1"/>
        </a:solidFill>
      </dgm:spPr>
      <dgm:t>
        <a:bodyPr/>
        <a:lstStyle/>
        <a:p>
          <a:r>
            <a:rPr lang="en-GB" dirty="0"/>
            <a:t>HQ</a:t>
          </a:r>
        </a:p>
      </dgm:t>
    </dgm:pt>
    <dgm:pt modelId="{5B3A82C6-F055-4619-A72C-74B2E46D2593}" type="parTrans" cxnId="{F2527A91-8669-4711-826A-F71BE32A4016}">
      <dgm:prSet/>
      <dgm:spPr/>
      <dgm:t>
        <a:bodyPr/>
        <a:lstStyle/>
        <a:p>
          <a:endParaRPr lang="en-GB"/>
        </a:p>
      </dgm:t>
    </dgm:pt>
    <dgm:pt modelId="{5DAB1BB2-9B6E-41B5-84FA-B3D3369A6518}" type="sibTrans" cxnId="{F2527A91-8669-4711-826A-F71BE32A4016}">
      <dgm:prSet/>
      <dgm:spPr/>
      <dgm:t>
        <a:bodyPr/>
        <a:lstStyle/>
        <a:p>
          <a:endParaRPr lang="en-GB"/>
        </a:p>
      </dgm:t>
    </dgm:pt>
    <dgm:pt modelId="{4609B02F-2EEC-47A6-8500-B8EBB3EDD1E2}">
      <dgm:prSet phldrT="[Text]"/>
      <dgm:spPr>
        <a:solidFill>
          <a:srgbClr val="FF0000"/>
        </a:solidFill>
      </dgm:spPr>
      <dgm:t>
        <a:bodyPr/>
        <a:lstStyle/>
        <a:p>
          <a:r>
            <a:rPr lang="en-GB" dirty="0"/>
            <a:t>Northampton</a:t>
          </a:r>
        </a:p>
        <a:p>
          <a:r>
            <a:rPr lang="en-GB" dirty="0"/>
            <a:t>Advanced</a:t>
          </a:r>
        </a:p>
        <a:p>
          <a:r>
            <a:rPr lang="en-GB" dirty="0"/>
            <a:t>Motorists</a:t>
          </a:r>
        </a:p>
      </dgm:t>
    </dgm:pt>
    <dgm:pt modelId="{A18476B2-FC58-4401-BC66-FD76A724CF1C}" type="parTrans" cxnId="{383A5C31-AA81-401F-85CB-9EC5ABA48C80}">
      <dgm:prSet/>
      <dgm:spPr/>
      <dgm:t>
        <a:bodyPr/>
        <a:lstStyle/>
        <a:p>
          <a:endParaRPr lang="en-GB"/>
        </a:p>
      </dgm:t>
    </dgm:pt>
    <dgm:pt modelId="{9F5CA56C-1D6D-4771-AE8B-0C37739622C1}" type="sibTrans" cxnId="{383A5C31-AA81-401F-85CB-9EC5ABA48C80}">
      <dgm:prSet/>
      <dgm:spPr/>
      <dgm:t>
        <a:bodyPr/>
        <a:lstStyle/>
        <a:p>
          <a:endParaRPr lang="en-GB"/>
        </a:p>
      </dgm:t>
    </dgm:pt>
    <dgm:pt modelId="{AD88BC00-C3A2-48B2-8DB2-6A6B36F62456}">
      <dgm:prSet phldrT="[Text]"/>
      <dgm:spPr>
        <a:solidFill>
          <a:schemeClr val="bg2">
            <a:lumMod val="65000"/>
          </a:schemeClr>
        </a:solidFill>
      </dgm:spPr>
      <dgm:t>
        <a:bodyPr/>
        <a:lstStyle/>
        <a:p>
          <a:r>
            <a:rPr lang="en-GB" dirty="0"/>
            <a:t>Local </a:t>
          </a:r>
        </a:p>
        <a:p>
          <a:r>
            <a:rPr lang="en-GB" dirty="0"/>
            <a:t>Group</a:t>
          </a:r>
        </a:p>
      </dgm:t>
    </dgm:pt>
    <dgm:pt modelId="{9399AE29-F690-4524-A015-D022916B35D4}" type="parTrans" cxnId="{7C95C881-51E2-43A1-962C-2D1A24045810}">
      <dgm:prSet/>
      <dgm:spPr/>
      <dgm:t>
        <a:bodyPr/>
        <a:lstStyle/>
        <a:p>
          <a:endParaRPr lang="en-GB"/>
        </a:p>
      </dgm:t>
    </dgm:pt>
    <dgm:pt modelId="{B405A45E-34CF-4130-8487-4C21AE262007}" type="sibTrans" cxnId="{7C95C881-51E2-43A1-962C-2D1A24045810}">
      <dgm:prSet/>
      <dgm:spPr/>
      <dgm:t>
        <a:bodyPr/>
        <a:lstStyle/>
        <a:p>
          <a:endParaRPr lang="en-GB"/>
        </a:p>
      </dgm:t>
    </dgm:pt>
    <dgm:pt modelId="{B2F00BC3-E52D-4C44-8D6F-8E2C6241C995}">
      <dgm:prSet phldrT="[Text]"/>
      <dgm:spPr>
        <a:solidFill>
          <a:schemeClr val="bg2">
            <a:lumMod val="65000"/>
          </a:schemeClr>
        </a:solidFill>
      </dgm:spPr>
      <dgm:t>
        <a:bodyPr/>
        <a:lstStyle/>
        <a:p>
          <a:r>
            <a:rPr lang="en-GB" dirty="0"/>
            <a:t>Local</a:t>
          </a:r>
        </a:p>
        <a:p>
          <a:r>
            <a:rPr lang="en-GB" dirty="0"/>
            <a:t>Group</a:t>
          </a:r>
        </a:p>
      </dgm:t>
    </dgm:pt>
    <dgm:pt modelId="{6EF12121-4263-460F-84B8-2F43CAF24773}" type="parTrans" cxnId="{AB9716BB-4F5A-408E-9606-2E20B154A8AB}">
      <dgm:prSet/>
      <dgm:spPr/>
      <dgm:t>
        <a:bodyPr/>
        <a:lstStyle/>
        <a:p>
          <a:endParaRPr lang="en-GB"/>
        </a:p>
      </dgm:t>
    </dgm:pt>
    <dgm:pt modelId="{300AB3C1-460C-40F0-80B5-9CE6D30A7F15}" type="sibTrans" cxnId="{AB9716BB-4F5A-408E-9606-2E20B154A8AB}">
      <dgm:prSet/>
      <dgm:spPr/>
      <dgm:t>
        <a:bodyPr/>
        <a:lstStyle/>
        <a:p>
          <a:endParaRPr lang="en-GB"/>
        </a:p>
      </dgm:t>
    </dgm:pt>
    <dgm:pt modelId="{7C994129-E6CC-4559-B863-0B1A6A4B615E}">
      <dgm:prSet phldrT="[Text]"/>
      <dgm:spPr>
        <a:solidFill>
          <a:srgbClr val="FF0000"/>
        </a:solidFill>
      </dgm:spPr>
      <dgm:t>
        <a:bodyPr/>
        <a:lstStyle/>
        <a:p>
          <a:r>
            <a:rPr lang="en-GB" dirty="0"/>
            <a:t>Observer</a:t>
          </a:r>
        </a:p>
      </dgm:t>
    </dgm:pt>
    <dgm:pt modelId="{F7476F6E-6C08-438E-8BE4-7910AC34A92C}" type="parTrans" cxnId="{FE88635F-143E-4B67-9AEA-E7DAE7A71BA0}">
      <dgm:prSet/>
      <dgm:spPr/>
      <dgm:t>
        <a:bodyPr/>
        <a:lstStyle/>
        <a:p>
          <a:endParaRPr lang="en-GB"/>
        </a:p>
      </dgm:t>
    </dgm:pt>
    <dgm:pt modelId="{E0633DFC-9FD1-4712-85C8-9D6A15E55D4E}" type="sibTrans" cxnId="{FE88635F-143E-4B67-9AEA-E7DAE7A71BA0}">
      <dgm:prSet/>
      <dgm:spPr/>
      <dgm:t>
        <a:bodyPr/>
        <a:lstStyle/>
        <a:p>
          <a:endParaRPr lang="en-GB"/>
        </a:p>
      </dgm:t>
    </dgm:pt>
    <dgm:pt modelId="{1051E92E-8C06-4FA9-B9CF-BBBAFC857E13}">
      <dgm:prSet phldrT="[Text]"/>
      <dgm:spPr>
        <a:solidFill>
          <a:srgbClr val="FF0000"/>
        </a:solidFill>
      </dgm:spPr>
      <dgm:t>
        <a:bodyPr/>
        <a:lstStyle/>
        <a:p>
          <a:r>
            <a:rPr lang="en-GB" dirty="0"/>
            <a:t>Observer</a:t>
          </a:r>
        </a:p>
      </dgm:t>
    </dgm:pt>
    <dgm:pt modelId="{0BBB908E-2175-4440-A6AB-6A66A7C7F6BB}" type="parTrans" cxnId="{5858B9C5-B245-495E-A2A5-4A06DC737C90}">
      <dgm:prSet/>
      <dgm:spPr/>
      <dgm:t>
        <a:bodyPr/>
        <a:lstStyle/>
        <a:p>
          <a:endParaRPr lang="en-GB"/>
        </a:p>
      </dgm:t>
    </dgm:pt>
    <dgm:pt modelId="{ACF03FE5-38BB-4D4B-BFF7-4C236B8540A0}" type="sibTrans" cxnId="{5858B9C5-B245-495E-A2A5-4A06DC737C90}">
      <dgm:prSet/>
      <dgm:spPr/>
      <dgm:t>
        <a:bodyPr/>
        <a:lstStyle/>
        <a:p>
          <a:endParaRPr lang="en-GB"/>
        </a:p>
      </dgm:t>
    </dgm:pt>
    <dgm:pt modelId="{FB0E562B-3C48-4DCA-8CEB-5097D6C20897}">
      <dgm:prSet phldrT="[Text]"/>
      <dgm:spPr>
        <a:solidFill>
          <a:srgbClr val="FF0000"/>
        </a:solidFill>
      </dgm:spPr>
      <dgm:t>
        <a:bodyPr/>
        <a:lstStyle/>
        <a:p>
          <a:r>
            <a:rPr lang="en-GB" dirty="0"/>
            <a:t>Observer</a:t>
          </a:r>
        </a:p>
      </dgm:t>
    </dgm:pt>
    <dgm:pt modelId="{86A3BC1B-20AA-4586-907D-6803F6B68133}" type="parTrans" cxnId="{E9BB1BED-CDBB-4843-89FA-8FB55BDAA977}">
      <dgm:prSet/>
      <dgm:spPr/>
      <dgm:t>
        <a:bodyPr/>
        <a:lstStyle/>
        <a:p>
          <a:endParaRPr lang="en-GB"/>
        </a:p>
      </dgm:t>
    </dgm:pt>
    <dgm:pt modelId="{5A23FA62-4F7B-49CF-9EBC-E2B48501466E}" type="sibTrans" cxnId="{E9BB1BED-CDBB-4843-89FA-8FB55BDAA977}">
      <dgm:prSet/>
      <dgm:spPr/>
      <dgm:t>
        <a:bodyPr/>
        <a:lstStyle/>
        <a:p>
          <a:endParaRPr lang="en-GB"/>
        </a:p>
      </dgm:t>
    </dgm:pt>
    <dgm:pt modelId="{253195F2-98AC-4A51-AC0E-CAE6D84B2058}">
      <dgm:prSet/>
      <dgm:spPr>
        <a:solidFill>
          <a:schemeClr val="bg2">
            <a:lumMod val="65000"/>
          </a:schemeClr>
        </a:solidFill>
      </dgm:spPr>
      <dgm:t>
        <a:bodyPr/>
        <a:lstStyle/>
        <a:p>
          <a:r>
            <a:rPr lang="en-GB" dirty="0"/>
            <a:t>Observer</a:t>
          </a:r>
        </a:p>
      </dgm:t>
    </dgm:pt>
    <dgm:pt modelId="{16370765-3696-4623-9D8A-968328B5A2B2}" type="parTrans" cxnId="{EFF3AE72-88C0-4080-8B5F-B01A5ED26404}">
      <dgm:prSet/>
      <dgm:spPr/>
      <dgm:t>
        <a:bodyPr/>
        <a:lstStyle/>
        <a:p>
          <a:endParaRPr lang="en-GB"/>
        </a:p>
      </dgm:t>
    </dgm:pt>
    <dgm:pt modelId="{94C0D05F-2712-48BA-B557-910131F567E2}" type="sibTrans" cxnId="{EFF3AE72-88C0-4080-8B5F-B01A5ED26404}">
      <dgm:prSet/>
      <dgm:spPr/>
      <dgm:t>
        <a:bodyPr/>
        <a:lstStyle/>
        <a:p>
          <a:endParaRPr lang="en-GB"/>
        </a:p>
      </dgm:t>
    </dgm:pt>
    <dgm:pt modelId="{D6ED4B2A-C2C5-4434-B60F-64C9069A76D8}">
      <dgm:prSet/>
      <dgm:spPr>
        <a:solidFill>
          <a:schemeClr val="bg2">
            <a:lumMod val="65000"/>
          </a:schemeClr>
        </a:solidFill>
      </dgm:spPr>
      <dgm:t>
        <a:bodyPr/>
        <a:lstStyle/>
        <a:p>
          <a:r>
            <a:rPr lang="en-GB" dirty="0"/>
            <a:t>Observer</a:t>
          </a:r>
        </a:p>
      </dgm:t>
    </dgm:pt>
    <dgm:pt modelId="{B106C4C5-D0E3-4C80-B44C-60C2A3398A80}" type="parTrans" cxnId="{1B249AC6-E58D-49DD-A519-428E5C8053E0}">
      <dgm:prSet/>
      <dgm:spPr/>
      <dgm:t>
        <a:bodyPr/>
        <a:lstStyle/>
        <a:p>
          <a:endParaRPr lang="en-GB"/>
        </a:p>
      </dgm:t>
    </dgm:pt>
    <dgm:pt modelId="{D45FD874-4C14-431A-8EBA-7475C3DF28C8}" type="sibTrans" cxnId="{1B249AC6-E58D-49DD-A519-428E5C8053E0}">
      <dgm:prSet/>
      <dgm:spPr/>
      <dgm:t>
        <a:bodyPr/>
        <a:lstStyle/>
        <a:p>
          <a:endParaRPr lang="en-GB"/>
        </a:p>
      </dgm:t>
    </dgm:pt>
    <dgm:pt modelId="{FB17BADC-FE0A-4DC5-8277-37A0CB267F1E}">
      <dgm:prSet phldrT="[Text]"/>
      <dgm:spPr>
        <a:solidFill>
          <a:schemeClr val="bg2">
            <a:lumMod val="65000"/>
          </a:schemeClr>
        </a:solidFill>
      </dgm:spPr>
      <dgm:t>
        <a:bodyPr/>
        <a:lstStyle/>
        <a:p>
          <a:r>
            <a:rPr lang="en-GB" dirty="0"/>
            <a:t>Observer</a:t>
          </a:r>
        </a:p>
      </dgm:t>
    </dgm:pt>
    <dgm:pt modelId="{8D77705D-C4FC-4D87-859C-79F7A1717CA2}" type="parTrans" cxnId="{068D0DFF-2A49-45F5-96FF-DE2FCE44316D}">
      <dgm:prSet/>
      <dgm:spPr/>
      <dgm:t>
        <a:bodyPr/>
        <a:lstStyle/>
        <a:p>
          <a:endParaRPr lang="en-GB"/>
        </a:p>
      </dgm:t>
    </dgm:pt>
    <dgm:pt modelId="{AF99C70E-3597-416C-878B-7DBA970F1396}" type="sibTrans" cxnId="{068D0DFF-2A49-45F5-96FF-DE2FCE44316D}">
      <dgm:prSet/>
      <dgm:spPr/>
      <dgm:t>
        <a:bodyPr/>
        <a:lstStyle/>
        <a:p>
          <a:endParaRPr lang="en-GB"/>
        </a:p>
      </dgm:t>
    </dgm:pt>
    <dgm:pt modelId="{004B70A4-46F6-4D19-8329-7ECBF2CBCA10}">
      <dgm:prSet/>
      <dgm:spPr>
        <a:solidFill>
          <a:schemeClr val="bg2">
            <a:lumMod val="65000"/>
          </a:schemeClr>
        </a:solidFill>
      </dgm:spPr>
      <dgm:t>
        <a:bodyPr/>
        <a:lstStyle/>
        <a:p>
          <a:r>
            <a:rPr lang="en-GB" dirty="0"/>
            <a:t>Observer</a:t>
          </a:r>
        </a:p>
      </dgm:t>
    </dgm:pt>
    <dgm:pt modelId="{9FFAF8E2-8F28-4601-9B02-2A34730F2B2E}" type="parTrans" cxnId="{843C55F5-FA77-4AFD-AFB0-789FC4232BB4}">
      <dgm:prSet/>
      <dgm:spPr/>
      <dgm:t>
        <a:bodyPr/>
        <a:lstStyle/>
        <a:p>
          <a:endParaRPr lang="en-GB"/>
        </a:p>
      </dgm:t>
    </dgm:pt>
    <dgm:pt modelId="{274920C4-ED8B-438A-A43C-76D75E01CB4E}" type="sibTrans" cxnId="{843C55F5-FA77-4AFD-AFB0-789FC4232BB4}">
      <dgm:prSet/>
      <dgm:spPr/>
      <dgm:t>
        <a:bodyPr/>
        <a:lstStyle/>
        <a:p>
          <a:endParaRPr lang="en-GB"/>
        </a:p>
      </dgm:t>
    </dgm:pt>
    <dgm:pt modelId="{93AD80C4-EC0C-46CE-85D3-F7D3C4BC27D9}">
      <dgm:prSet/>
      <dgm:spPr>
        <a:solidFill>
          <a:schemeClr val="bg2">
            <a:lumMod val="65000"/>
          </a:schemeClr>
        </a:solidFill>
      </dgm:spPr>
      <dgm:t>
        <a:bodyPr/>
        <a:lstStyle/>
        <a:p>
          <a:r>
            <a:rPr lang="en-GB" dirty="0"/>
            <a:t>Observer</a:t>
          </a:r>
        </a:p>
      </dgm:t>
    </dgm:pt>
    <dgm:pt modelId="{B6FC6C77-7A71-4426-B711-1B7ACE7A333D}" type="parTrans" cxnId="{59B7A094-7B06-4B53-9D52-BB5BD8AEBEDC}">
      <dgm:prSet/>
      <dgm:spPr/>
      <dgm:t>
        <a:bodyPr/>
        <a:lstStyle/>
        <a:p>
          <a:endParaRPr lang="en-GB"/>
        </a:p>
      </dgm:t>
    </dgm:pt>
    <dgm:pt modelId="{B23E0150-4459-437E-B6B5-108257C6BE66}" type="sibTrans" cxnId="{59B7A094-7B06-4B53-9D52-BB5BD8AEBEDC}">
      <dgm:prSet/>
      <dgm:spPr/>
      <dgm:t>
        <a:bodyPr/>
        <a:lstStyle/>
        <a:p>
          <a:endParaRPr lang="en-GB"/>
        </a:p>
      </dgm:t>
    </dgm:pt>
    <dgm:pt modelId="{DC008F15-F99F-4378-AFDD-ECA6E32421B4}">
      <dgm:prSet/>
      <dgm:spPr>
        <a:solidFill>
          <a:schemeClr val="bg2">
            <a:lumMod val="65000"/>
          </a:schemeClr>
        </a:solidFill>
      </dgm:spPr>
      <dgm:t>
        <a:bodyPr/>
        <a:lstStyle/>
        <a:p>
          <a:r>
            <a:rPr lang="en-GB" dirty="0"/>
            <a:t>Observer</a:t>
          </a:r>
        </a:p>
      </dgm:t>
    </dgm:pt>
    <dgm:pt modelId="{610DB84E-BA5B-4DFB-97FD-F2A612AFB010}" type="parTrans" cxnId="{A99EEF1C-B952-4DCF-BEF1-C614483DD131}">
      <dgm:prSet/>
      <dgm:spPr/>
      <dgm:t>
        <a:bodyPr/>
        <a:lstStyle/>
        <a:p>
          <a:endParaRPr lang="en-GB"/>
        </a:p>
      </dgm:t>
    </dgm:pt>
    <dgm:pt modelId="{DC9B7FAC-5D46-4C04-BEF4-A0F21D1CFE54}" type="sibTrans" cxnId="{A99EEF1C-B952-4DCF-BEF1-C614483DD131}">
      <dgm:prSet/>
      <dgm:spPr/>
      <dgm:t>
        <a:bodyPr/>
        <a:lstStyle/>
        <a:p>
          <a:endParaRPr lang="en-GB"/>
        </a:p>
      </dgm:t>
    </dgm:pt>
    <dgm:pt modelId="{32C2AABF-F4F9-4378-B66C-F5B53BD3F47B}">
      <dgm:prSet phldrT="[Text]"/>
      <dgm:spPr>
        <a:solidFill>
          <a:schemeClr val="tx2"/>
        </a:solidFill>
      </dgm:spPr>
      <dgm:t>
        <a:bodyPr/>
        <a:lstStyle/>
        <a:p>
          <a:r>
            <a:rPr lang="en-GB" dirty="0"/>
            <a:t>HQ Staff</a:t>
          </a:r>
        </a:p>
      </dgm:t>
    </dgm:pt>
    <dgm:pt modelId="{6C095EBD-6C28-4070-AC94-DD84C405AA17}" type="parTrans" cxnId="{BB412CB5-FA84-458F-AE6E-3BCAEEFCBA5A}">
      <dgm:prSet/>
      <dgm:spPr/>
      <dgm:t>
        <a:bodyPr/>
        <a:lstStyle/>
        <a:p>
          <a:endParaRPr lang="en-GB"/>
        </a:p>
      </dgm:t>
    </dgm:pt>
    <dgm:pt modelId="{B3E36D6F-F82B-42F6-BD05-C0C8A3C265FF}" type="sibTrans" cxnId="{BB412CB5-FA84-458F-AE6E-3BCAEEFCBA5A}">
      <dgm:prSet/>
      <dgm:spPr/>
      <dgm:t>
        <a:bodyPr/>
        <a:lstStyle/>
        <a:p>
          <a:endParaRPr lang="en-GB"/>
        </a:p>
      </dgm:t>
    </dgm:pt>
    <dgm:pt modelId="{ED374F54-88A0-4283-9BCA-9CD3B466F20E}">
      <dgm:prSet phldrT="[Text]"/>
      <dgm:spPr>
        <a:solidFill>
          <a:schemeClr val="tx2"/>
        </a:solidFill>
        <a:ln>
          <a:solidFill>
            <a:schemeClr val="tx2"/>
          </a:solidFill>
        </a:ln>
      </dgm:spPr>
      <dgm:t>
        <a:bodyPr/>
        <a:lstStyle/>
        <a:p>
          <a:r>
            <a:rPr lang="en-GB" dirty="0"/>
            <a:t>Examiner</a:t>
          </a:r>
        </a:p>
      </dgm:t>
    </dgm:pt>
    <dgm:pt modelId="{35CB2D6A-4759-4111-B943-E492F40C81AD}" type="parTrans" cxnId="{37D939B0-E2C1-4DA2-8155-7E19AFBCA878}">
      <dgm:prSet/>
      <dgm:spPr/>
      <dgm:t>
        <a:bodyPr/>
        <a:lstStyle/>
        <a:p>
          <a:endParaRPr lang="en-GB"/>
        </a:p>
      </dgm:t>
    </dgm:pt>
    <dgm:pt modelId="{28DB3A8F-C983-497A-91AA-FEC881202B56}" type="sibTrans" cxnId="{37D939B0-E2C1-4DA2-8155-7E19AFBCA878}">
      <dgm:prSet/>
      <dgm:spPr/>
      <dgm:t>
        <a:bodyPr/>
        <a:lstStyle/>
        <a:p>
          <a:endParaRPr lang="en-GB"/>
        </a:p>
      </dgm:t>
    </dgm:pt>
    <dgm:pt modelId="{8CC16F5F-D26D-4D04-95D1-F31DC8CFEAAB}">
      <dgm:prSet phldrT="[Text]"/>
      <dgm:spPr>
        <a:solidFill>
          <a:schemeClr val="tx2"/>
        </a:solidFill>
      </dgm:spPr>
      <dgm:t>
        <a:bodyPr/>
        <a:lstStyle/>
        <a:p>
          <a:r>
            <a:rPr lang="en-GB" dirty="0"/>
            <a:t>Examiner</a:t>
          </a:r>
        </a:p>
      </dgm:t>
    </dgm:pt>
    <dgm:pt modelId="{AFF0A550-9767-4D14-B316-CEAD01DD2292}" type="parTrans" cxnId="{695BFE0A-B1E7-4E45-89EC-D51231C5DA40}">
      <dgm:prSet/>
      <dgm:spPr/>
      <dgm:t>
        <a:bodyPr/>
        <a:lstStyle/>
        <a:p>
          <a:endParaRPr lang="en-GB"/>
        </a:p>
      </dgm:t>
    </dgm:pt>
    <dgm:pt modelId="{C10B042A-5FFD-4196-B5E0-37C3E2BD8F4F}" type="sibTrans" cxnId="{695BFE0A-B1E7-4E45-89EC-D51231C5DA40}">
      <dgm:prSet/>
      <dgm:spPr/>
      <dgm:t>
        <a:bodyPr/>
        <a:lstStyle/>
        <a:p>
          <a:endParaRPr lang="en-GB"/>
        </a:p>
      </dgm:t>
    </dgm:pt>
    <dgm:pt modelId="{ACB110A0-2950-43C6-8395-B2D5DCE06951}" type="pres">
      <dgm:prSet presAssocID="{0F322B6B-0542-4DC9-A688-32A14F0B82FC}" presName="hierChild1" presStyleCnt="0">
        <dgm:presLayoutVars>
          <dgm:orgChart val="1"/>
          <dgm:chPref val="1"/>
          <dgm:dir/>
          <dgm:animOne val="branch"/>
          <dgm:animLvl val="lvl"/>
          <dgm:resizeHandles/>
        </dgm:presLayoutVars>
      </dgm:prSet>
      <dgm:spPr/>
    </dgm:pt>
    <dgm:pt modelId="{D1DB8673-9164-4676-918E-3ED7EAABFBEA}" type="pres">
      <dgm:prSet presAssocID="{525CB121-072B-4AA3-9BA5-3AD2F6FA44BF}" presName="hierRoot1" presStyleCnt="0">
        <dgm:presLayoutVars>
          <dgm:hierBranch val="init"/>
        </dgm:presLayoutVars>
      </dgm:prSet>
      <dgm:spPr/>
    </dgm:pt>
    <dgm:pt modelId="{F7C1E468-EBE4-4BEE-BA76-3A574FC6083D}" type="pres">
      <dgm:prSet presAssocID="{525CB121-072B-4AA3-9BA5-3AD2F6FA44BF}" presName="rootComposite1" presStyleCnt="0"/>
      <dgm:spPr/>
    </dgm:pt>
    <dgm:pt modelId="{49064DF7-9AF5-4F4A-931A-5A6A02FE53DA}" type="pres">
      <dgm:prSet presAssocID="{525CB121-072B-4AA3-9BA5-3AD2F6FA44BF}" presName="rootText1" presStyleLbl="node0" presStyleIdx="0" presStyleCnt="1">
        <dgm:presLayoutVars>
          <dgm:chPref val="3"/>
        </dgm:presLayoutVars>
      </dgm:prSet>
      <dgm:spPr/>
    </dgm:pt>
    <dgm:pt modelId="{8FABC5E7-9EEC-4AB6-AC29-FF1642A1A5A3}" type="pres">
      <dgm:prSet presAssocID="{525CB121-072B-4AA3-9BA5-3AD2F6FA44BF}" presName="rootConnector1" presStyleLbl="node1" presStyleIdx="0" presStyleCnt="0"/>
      <dgm:spPr/>
    </dgm:pt>
    <dgm:pt modelId="{CB5F83E9-3590-4A1B-9A50-72BB0C8F7AAE}" type="pres">
      <dgm:prSet presAssocID="{525CB121-072B-4AA3-9BA5-3AD2F6FA44BF}" presName="hierChild2" presStyleCnt="0"/>
      <dgm:spPr/>
    </dgm:pt>
    <dgm:pt modelId="{F3640E30-46B6-4248-AB8F-2E1C22470D7C}" type="pres">
      <dgm:prSet presAssocID="{6C095EBD-6C28-4070-AC94-DD84C405AA17}" presName="Name37" presStyleLbl="parChTrans1D2" presStyleIdx="0" presStyleCnt="4"/>
      <dgm:spPr/>
    </dgm:pt>
    <dgm:pt modelId="{F2CC67ED-6E0C-4053-8C60-A19BCC8E1106}" type="pres">
      <dgm:prSet presAssocID="{32C2AABF-F4F9-4378-B66C-F5B53BD3F47B}" presName="hierRoot2" presStyleCnt="0">
        <dgm:presLayoutVars>
          <dgm:hierBranch val="init"/>
        </dgm:presLayoutVars>
      </dgm:prSet>
      <dgm:spPr/>
    </dgm:pt>
    <dgm:pt modelId="{25D81C63-1CDF-469A-8989-B70A36FEF973}" type="pres">
      <dgm:prSet presAssocID="{32C2AABF-F4F9-4378-B66C-F5B53BD3F47B}" presName="rootComposite" presStyleCnt="0"/>
      <dgm:spPr/>
    </dgm:pt>
    <dgm:pt modelId="{268F0B53-AC65-4632-9D29-E914BF210E90}" type="pres">
      <dgm:prSet presAssocID="{32C2AABF-F4F9-4378-B66C-F5B53BD3F47B}" presName="rootText" presStyleLbl="node2" presStyleIdx="0" presStyleCnt="4">
        <dgm:presLayoutVars>
          <dgm:chPref val="3"/>
        </dgm:presLayoutVars>
      </dgm:prSet>
      <dgm:spPr/>
    </dgm:pt>
    <dgm:pt modelId="{D7B6C242-25DE-4E7B-BDFB-263522B996C7}" type="pres">
      <dgm:prSet presAssocID="{32C2AABF-F4F9-4378-B66C-F5B53BD3F47B}" presName="rootConnector" presStyleLbl="node2" presStyleIdx="0" presStyleCnt="4"/>
      <dgm:spPr/>
    </dgm:pt>
    <dgm:pt modelId="{41C39610-A8DC-44C3-AC96-2FACFB6BDFFA}" type="pres">
      <dgm:prSet presAssocID="{32C2AABF-F4F9-4378-B66C-F5B53BD3F47B}" presName="hierChild4" presStyleCnt="0"/>
      <dgm:spPr/>
    </dgm:pt>
    <dgm:pt modelId="{2EB815E1-41BD-490A-9052-F9D0878C7706}" type="pres">
      <dgm:prSet presAssocID="{AFF0A550-9767-4D14-B316-CEAD01DD2292}" presName="Name37" presStyleLbl="parChTrans1D3" presStyleIdx="0" presStyleCnt="11"/>
      <dgm:spPr/>
    </dgm:pt>
    <dgm:pt modelId="{AA7786B5-C96A-415F-992D-D11F2555F290}" type="pres">
      <dgm:prSet presAssocID="{8CC16F5F-D26D-4D04-95D1-F31DC8CFEAAB}" presName="hierRoot2" presStyleCnt="0">
        <dgm:presLayoutVars>
          <dgm:hierBranch val="init"/>
        </dgm:presLayoutVars>
      </dgm:prSet>
      <dgm:spPr/>
    </dgm:pt>
    <dgm:pt modelId="{C8EF1C0A-3E5A-4AC3-84A7-37000197445F}" type="pres">
      <dgm:prSet presAssocID="{8CC16F5F-D26D-4D04-95D1-F31DC8CFEAAB}" presName="rootComposite" presStyleCnt="0"/>
      <dgm:spPr/>
    </dgm:pt>
    <dgm:pt modelId="{E7933E68-29AF-4BD6-97A5-5C95DFF9057B}" type="pres">
      <dgm:prSet presAssocID="{8CC16F5F-D26D-4D04-95D1-F31DC8CFEAAB}" presName="rootText" presStyleLbl="node3" presStyleIdx="0" presStyleCnt="11">
        <dgm:presLayoutVars>
          <dgm:chPref val="3"/>
        </dgm:presLayoutVars>
      </dgm:prSet>
      <dgm:spPr/>
    </dgm:pt>
    <dgm:pt modelId="{C5BADF4F-1A3C-4F86-A419-1146D228FF89}" type="pres">
      <dgm:prSet presAssocID="{8CC16F5F-D26D-4D04-95D1-F31DC8CFEAAB}" presName="rootConnector" presStyleLbl="node3" presStyleIdx="0" presStyleCnt="11"/>
      <dgm:spPr/>
    </dgm:pt>
    <dgm:pt modelId="{C136101A-FB50-48D7-A130-10B08E5807F7}" type="pres">
      <dgm:prSet presAssocID="{8CC16F5F-D26D-4D04-95D1-F31DC8CFEAAB}" presName="hierChild4" presStyleCnt="0"/>
      <dgm:spPr/>
    </dgm:pt>
    <dgm:pt modelId="{9A86E373-0609-4BA8-A649-FB8D7D1B5E6C}" type="pres">
      <dgm:prSet presAssocID="{8CC16F5F-D26D-4D04-95D1-F31DC8CFEAAB}" presName="hierChild5" presStyleCnt="0"/>
      <dgm:spPr/>
    </dgm:pt>
    <dgm:pt modelId="{4C47EB6C-A0C3-4589-A205-530BEC75E286}" type="pres">
      <dgm:prSet presAssocID="{35CB2D6A-4759-4111-B943-E492F40C81AD}" presName="Name37" presStyleLbl="parChTrans1D3" presStyleIdx="1" presStyleCnt="11"/>
      <dgm:spPr/>
    </dgm:pt>
    <dgm:pt modelId="{B51DD657-B11C-4E23-B124-B50963944698}" type="pres">
      <dgm:prSet presAssocID="{ED374F54-88A0-4283-9BCA-9CD3B466F20E}" presName="hierRoot2" presStyleCnt="0">
        <dgm:presLayoutVars>
          <dgm:hierBranch val="init"/>
        </dgm:presLayoutVars>
      </dgm:prSet>
      <dgm:spPr/>
    </dgm:pt>
    <dgm:pt modelId="{C7958AF0-5AF7-48CB-8339-8B1C0CD4B765}" type="pres">
      <dgm:prSet presAssocID="{ED374F54-88A0-4283-9BCA-9CD3B466F20E}" presName="rootComposite" presStyleCnt="0"/>
      <dgm:spPr/>
    </dgm:pt>
    <dgm:pt modelId="{62BAD358-969E-4D05-BD60-801771D9B6FC}" type="pres">
      <dgm:prSet presAssocID="{ED374F54-88A0-4283-9BCA-9CD3B466F20E}" presName="rootText" presStyleLbl="node3" presStyleIdx="1" presStyleCnt="11">
        <dgm:presLayoutVars>
          <dgm:chPref val="3"/>
        </dgm:presLayoutVars>
      </dgm:prSet>
      <dgm:spPr/>
    </dgm:pt>
    <dgm:pt modelId="{F82C0994-74C9-4204-B269-D204A667009C}" type="pres">
      <dgm:prSet presAssocID="{ED374F54-88A0-4283-9BCA-9CD3B466F20E}" presName="rootConnector" presStyleLbl="node3" presStyleIdx="1" presStyleCnt="11"/>
      <dgm:spPr/>
    </dgm:pt>
    <dgm:pt modelId="{1904A3DD-6B37-44CC-A548-F8C42F3CA69A}" type="pres">
      <dgm:prSet presAssocID="{ED374F54-88A0-4283-9BCA-9CD3B466F20E}" presName="hierChild4" presStyleCnt="0"/>
      <dgm:spPr/>
    </dgm:pt>
    <dgm:pt modelId="{60B6A185-C7F8-42B1-B81F-A93CEAC41EB5}" type="pres">
      <dgm:prSet presAssocID="{ED374F54-88A0-4283-9BCA-9CD3B466F20E}" presName="hierChild5" presStyleCnt="0"/>
      <dgm:spPr/>
    </dgm:pt>
    <dgm:pt modelId="{A7A5B02B-9202-4EC1-AC80-76AF82D0B23F}" type="pres">
      <dgm:prSet presAssocID="{32C2AABF-F4F9-4378-B66C-F5B53BD3F47B}" presName="hierChild5" presStyleCnt="0"/>
      <dgm:spPr/>
    </dgm:pt>
    <dgm:pt modelId="{5FB0C414-D060-4D2F-A58D-EFA95E183E2B}" type="pres">
      <dgm:prSet presAssocID="{A18476B2-FC58-4401-BC66-FD76A724CF1C}" presName="Name37" presStyleLbl="parChTrans1D2" presStyleIdx="1" presStyleCnt="4"/>
      <dgm:spPr/>
    </dgm:pt>
    <dgm:pt modelId="{DD52FB77-7C5E-4E98-8F54-E45F465462E3}" type="pres">
      <dgm:prSet presAssocID="{4609B02F-2EEC-47A6-8500-B8EBB3EDD1E2}" presName="hierRoot2" presStyleCnt="0">
        <dgm:presLayoutVars>
          <dgm:hierBranch val="init"/>
        </dgm:presLayoutVars>
      </dgm:prSet>
      <dgm:spPr/>
    </dgm:pt>
    <dgm:pt modelId="{C7E40120-8175-40AE-BC28-F612AD6E9932}" type="pres">
      <dgm:prSet presAssocID="{4609B02F-2EEC-47A6-8500-B8EBB3EDD1E2}" presName="rootComposite" presStyleCnt="0"/>
      <dgm:spPr/>
    </dgm:pt>
    <dgm:pt modelId="{C7968290-EBE1-426A-ABC3-249D3D6F2055}" type="pres">
      <dgm:prSet presAssocID="{4609B02F-2EEC-47A6-8500-B8EBB3EDD1E2}" presName="rootText" presStyleLbl="node2" presStyleIdx="1" presStyleCnt="4">
        <dgm:presLayoutVars>
          <dgm:chPref val="3"/>
        </dgm:presLayoutVars>
      </dgm:prSet>
      <dgm:spPr/>
    </dgm:pt>
    <dgm:pt modelId="{D234859E-5C09-4238-8BED-DDA4BCE890D4}" type="pres">
      <dgm:prSet presAssocID="{4609B02F-2EEC-47A6-8500-B8EBB3EDD1E2}" presName="rootConnector" presStyleLbl="node2" presStyleIdx="1" presStyleCnt="4"/>
      <dgm:spPr/>
    </dgm:pt>
    <dgm:pt modelId="{3333AB56-6825-4688-8964-B9405D8109C9}" type="pres">
      <dgm:prSet presAssocID="{4609B02F-2EEC-47A6-8500-B8EBB3EDD1E2}" presName="hierChild4" presStyleCnt="0"/>
      <dgm:spPr/>
    </dgm:pt>
    <dgm:pt modelId="{C0E04E2D-8273-4E2E-A98D-86C66770D3A7}" type="pres">
      <dgm:prSet presAssocID="{F7476F6E-6C08-438E-8BE4-7910AC34A92C}" presName="Name37" presStyleLbl="parChTrans1D3" presStyleIdx="2" presStyleCnt="11"/>
      <dgm:spPr/>
    </dgm:pt>
    <dgm:pt modelId="{EB60D722-77BC-4D85-94C1-60C0536A4BA8}" type="pres">
      <dgm:prSet presAssocID="{7C994129-E6CC-4559-B863-0B1A6A4B615E}" presName="hierRoot2" presStyleCnt="0">
        <dgm:presLayoutVars>
          <dgm:hierBranch val="init"/>
        </dgm:presLayoutVars>
      </dgm:prSet>
      <dgm:spPr/>
    </dgm:pt>
    <dgm:pt modelId="{29F54928-7281-4F6B-9AF7-D103E9BBB2CD}" type="pres">
      <dgm:prSet presAssocID="{7C994129-E6CC-4559-B863-0B1A6A4B615E}" presName="rootComposite" presStyleCnt="0"/>
      <dgm:spPr/>
    </dgm:pt>
    <dgm:pt modelId="{3B0E6F84-5607-41DB-8045-BF52B81ABA60}" type="pres">
      <dgm:prSet presAssocID="{7C994129-E6CC-4559-B863-0B1A6A4B615E}" presName="rootText" presStyleLbl="node3" presStyleIdx="2" presStyleCnt="11">
        <dgm:presLayoutVars>
          <dgm:chPref val="3"/>
        </dgm:presLayoutVars>
      </dgm:prSet>
      <dgm:spPr/>
    </dgm:pt>
    <dgm:pt modelId="{D297A5BF-E178-463A-B1D0-597A3C237A77}" type="pres">
      <dgm:prSet presAssocID="{7C994129-E6CC-4559-B863-0B1A6A4B615E}" presName="rootConnector" presStyleLbl="node3" presStyleIdx="2" presStyleCnt="11"/>
      <dgm:spPr/>
    </dgm:pt>
    <dgm:pt modelId="{33B55A68-8FEB-4A2E-86FF-1C8CE7B5BD78}" type="pres">
      <dgm:prSet presAssocID="{7C994129-E6CC-4559-B863-0B1A6A4B615E}" presName="hierChild4" presStyleCnt="0"/>
      <dgm:spPr/>
    </dgm:pt>
    <dgm:pt modelId="{CDD01B8B-CDCC-4B34-8891-9F0904D53263}" type="pres">
      <dgm:prSet presAssocID="{7C994129-E6CC-4559-B863-0B1A6A4B615E}" presName="hierChild5" presStyleCnt="0"/>
      <dgm:spPr/>
    </dgm:pt>
    <dgm:pt modelId="{FDB6C461-D273-4D53-879E-80FB2F885601}" type="pres">
      <dgm:prSet presAssocID="{0BBB908E-2175-4440-A6AB-6A66A7C7F6BB}" presName="Name37" presStyleLbl="parChTrans1D3" presStyleIdx="3" presStyleCnt="11"/>
      <dgm:spPr/>
    </dgm:pt>
    <dgm:pt modelId="{240FDF5E-B8D4-4DCD-B188-441D0BA54FCE}" type="pres">
      <dgm:prSet presAssocID="{1051E92E-8C06-4FA9-B9CF-BBBAFC857E13}" presName="hierRoot2" presStyleCnt="0">
        <dgm:presLayoutVars>
          <dgm:hierBranch val="init"/>
        </dgm:presLayoutVars>
      </dgm:prSet>
      <dgm:spPr/>
    </dgm:pt>
    <dgm:pt modelId="{400A1820-BB55-44D8-B747-C54C8F3C3E97}" type="pres">
      <dgm:prSet presAssocID="{1051E92E-8C06-4FA9-B9CF-BBBAFC857E13}" presName="rootComposite" presStyleCnt="0"/>
      <dgm:spPr/>
    </dgm:pt>
    <dgm:pt modelId="{569AA8AF-47C5-408A-87AE-F21821CAB589}" type="pres">
      <dgm:prSet presAssocID="{1051E92E-8C06-4FA9-B9CF-BBBAFC857E13}" presName="rootText" presStyleLbl="node3" presStyleIdx="3" presStyleCnt="11">
        <dgm:presLayoutVars>
          <dgm:chPref val="3"/>
        </dgm:presLayoutVars>
      </dgm:prSet>
      <dgm:spPr/>
    </dgm:pt>
    <dgm:pt modelId="{0B535301-9519-4651-BD0E-1C9CE58FCDB3}" type="pres">
      <dgm:prSet presAssocID="{1051E92E-8C06-4FA9-B9CF-BBBAFC857E13}" presName="rootConnector" presStyleLbl="node3" presStyleIdx="3" presStyleCnt="11"/>
      <dgm:spPr/>
    </dgm:pt>
    <dgm:pt modelId="{9AB81DC5-0025-4DA9-9364-F26AF59B5A93}" type="pres">
      <dgm:prSet presAssocID="{1051E92E-8C06-4FA9-B9CF-BBBAFC857E13}" presName="hierChild4" presStyleCnt="0"/>
      <dgm:spPr/>
    </dgm:pt>
    <dgm:pt modelId="{E517EC98-C0A6-40E4-98F3-3AB96E518093}" type="pres">
      <dgm:prSet presAssocID="{1051E92E-8C06-4FA9-B9CF-BBBAFC857E13}" presName="hierChild5" presStyleCnt="0"/>
      <dgm:spPr/>
    </dgm:pt>
    <dgm:pt modelId="{8E6CC186-F793-4613-899D-F6575AF641FC}" type="pres">
      <dgm:prSet presAssocID="{86A3BC1B-20AA-4586-907D-6803F6B68133}" presName="Name37" presStyleLbl="parChTrans1D3" presStyleIdx="4" presStyleCnt="11"/>
      <dgm:spPr/>
    </dgm:pt>
    <dgm:pt modelId="{1C30DBD8-F938-491D-95AC-6164B7948C50}" type="pres">
      <dgm:prSet presAssocID="{FB0E562B-3C48-4DCA-8CEB-5097D6C20897}" presName="hierRoot2" presStyleCnt="0">
        <dgm:presLayoutVars>
          <dgm:hierBranch val="init"/>
        </dgm:presLayoutVars>
      </dgm:prSet>
      <dgm:spPr/>
    </dgm:pt>
    <dgm:pt modelId="{8CB78BAF-E951-4C23-A695-5966AC08CCE7}" type="pres">
      <dgm:prSet presAssocID="{FB0E562B-3C48-4DCA-8CEB-5097D6C20897}" presName="rootComposite" presStyleCnt="0"/>
      <dgm:spPr/>
    </dgm:pt>
    <dgm:pt modelId="{82C012DF-7ABA-4DFD-A532-67709056CA66}" type="pres">
      <dgm:prSet presAssocID="{FB0E562B-3C48-4DCA-8CEB-5097D6C20897}" presName="rootText" presStyleLbl="node3" presStyleIdx="4" presStyleCnt="11">
        <dgm:presLayoutVars>
          <dgm:chPref val="3"/>
        </dgm:presLayoutVars>
      </dgm:prSet>
      <dgm:spPr/>
    </dgm:pt>
    <dgm:pt modelId="{A8C9C3B4-E58D-47ED-9BFF-2E42A1621AEE}" type="pres">
      <dgm:prSet presAssocID="{FB0E562B-3C48-4DCA-8CEB-5097D6C20897}" presName="rootConnector" presStyleLbl="node3" presStyleIdx="4" presStyleCnt="11"/>
      <dgm:spPr/>
    </dgm:pt>
    <dgm:pt modelId="{9B10F681-C799-4373-97B9-932F63B97361}" type="pres">
      <dgm:prSet presAssocID="{FB0E562B-3C48-4DCA-8CEB-5097D6C20897}" presName="hierChild4" presStyleCnt="0"/>
      <dgm:spPr/>
    </dgm:pt>
    <dgm:pt modelId="{777E5078-0EEE-4C24-AA3D-4177B574F6A7}" type="pres">
      <dgm:prSet presAssocID="{FB0E562B-3C48-4DCA-8CEB-5097D6C20897}" presName="hierChild5" presStyleCnt="0"/>
      <dgm:spPr/>
    </dgm:pt>
    <dgm:pt modelId="{527514EA-C036-4B10-9079-10C06793AEFB}" type="pres">
      <dgm:prSet presAssocID="{4609B02F-2EEC-47A6-8500-B8EBB3EDD1E2}" presName="hierChild5" presStyleCnt="0"/>
      <dgm:spPr/>
    </dgm:pt>
    <dgm:pt modelId="{9F9162EF-20A0-473D-8DCE-73C32BBE8264}" type="pres">
      <dgm:prSet presAssocID="{9399AE29-F690-4524-A015-D022916B35D4}" presName="Name37" presStyleLbl="parChTrans1D2" presStyleIdx="2" presStyleCnt="4"/>
      <dgm:spPr/>
    </dgm:pt>
    <dgm:pt modelId="{127FEEA0-57A7-4AB8-8279-36D2D84BCEDE}" type="pres">
      <dgm:prSet presAssocID="{AD88BC00-C3A2-48B2-8DB2-6A6B36F62456}" presName="hierRoot2" presStyleCnt="0">
        <dgm:presLayoutVars>
          <dgm:hierBranch val="init"/>
        </dgm:presLayoutVars>
      </dgm:prSet>
      <dgm:spPr/>
    </dgm:pt>
    <dgm:pt modelId="{726F5480-807A-4417-9476-F00C557F74E1}" type="pres">
      <dgm:prSet presAssocID="{AD88BC00-C3A2-48B2-8DB2-6A6B36F62456}" presName="rootComposite" presStyleCnt="0"/>
      <dgm:spPr/>
    </dgm:pt>
    <dgm:pt modelId="{FA3A3FB8-C525-4147-9929-2695FF0E1176}" type="pres">
      <dgm:prSet presAssocID="{AD88BC00-C3A2-48B2-8DB2-6A6B36F62456}" presName="rootText" presStyleLbl="node2" presStyleIdx="2" presStyleCnt="4" custLinFactNeighborX="-405" custLinFactNeighborY="-4221">
        <dgm:presLayoutVars>
          <dgm:chPref val="3"/>
        </dgm:presLayoutVars>
      </dgm:prSet>
      <dgm:spPr/>
    </dgm:pt>
    <dgm:pt modelId="{2725D0FD-056F-442D-B8AE-46322664026F}" type="pres">
      <dgm:prSet presAssocID="{AD88BC00-C3A2-48B2-8DB2-6A6B36F62456}" presName="rootConnector" presStyleLbl="node2" presStyleIdx="2" presStyleCnt="4"/>
      <dgm:spPr/>
    </dgm:pt>
    <dgm:pt modelId="{9AADAB5B-E84F-47BA-B206-E225BC38914B}" type="pres">
      <dgm:prSet presAssocID="{AD88BC00-C3A2-48B2-8DB2-6A6B36F62456}" presName="hierChild4" presStyleCnt="0"/>
      <dgm:spPr/>
    </dgm:pt>
    <dgm:pt modelId="{58104226-5D38-4864-A777-641BC97DF8E9}" type="pres">
      <dgm:prSet presAssocID="{8D77705D-C4FC-4D87-859C-79F7A1717CA2}" presName="Name37" presStyleLbl="parChTrans1D3" presStyleIdx="5" presStyleCnt="11"/>
      <dgm:spPr/>
    </dgm:pt>
    <dgm:pt modelId="{EEEC77A1-484A-463D-9BF3-A0EAA31ED408}" type="pres">
      <dgm:prSet presAssocID="{FB17BADC-FE0A-4DC5-8277-37A0CB267F1E}" presName="hierRoot2" presStyleCnt="0">
        <dgm:presLayoutVars>
          <dgm:hierBranch val="init"/>
        </dgm:presLayoutVars>
      </dgm:prSet>
      <dgm:spPr/>
    </dgm:pt>
    <dgm:pt modelId="{3400E384-7B8E-4046-A4C7-2717645ADD7C}" type="pres">
      <dgm:prSet presAssocID="{FB17BADC-FE0A-4DC5-8277-37A0CB267F1E}" presName="rootComposite" presStyleCnt="0"/>
      <dgm:spPr/>
    </dgm:pt>
    <dgm:pt modelId="{6082912E-46F6-4B50-BE2F-D9528B240777}" type="pres">
      <dgm:prSet presAssocID="{FB17BADC-FE0A-4DC5-8277-37A0CB267F1E}" presName="rootText" presStyleLbl="node3" presStyleIdx="5" presStyleCnt="11">
        <dgm:presLayoutVars>
          <dgm:chPref val="3"/>
        </dgm:presLayoutVars>
      </dgm:prSet>
      <dgm:spPr/>
    </dgm:pt>
    <dgm:pt modelId="{7FA4F0CF-E6A2-43E2-9570-CF4675D47844}" type="pres">
      <dgm:prSet presAssocID="{FB17BADC-FE0A-4DC5-8277-37A0CB267F1E}" presName="rootConnector" presStyleLbl="node3" presStyleIdx="5" presStyleCnt="11"/>
      <dgm:spPr/>
    </dgm:pt>
    <dgm:pt modelId="{1BC2EB31-E125-4EA1-AE7C-09EC279C170E}" type="pres">
      <dgm:prSet presAssocID="{FB17BADC-FE0A-4DC5-8277-37A0CB267F1E}" presName="hierChild4" presStyleCnt="0"/>
      <dgm:spPr/>
    </dgm:pt>
    <dgm:pt modelId="{5C66BD92-6841-4834-9739-B9B64F8E084C}" type="pres">
      <dgm:prSet presAssocID="{FB17BADC-FE0A-4DC5-8277-37A0CB267F1E}" presName="hierChild5" presStyleCnt="0"/>
      <dgm:spPr/>
    </dgm:pt>
    <dgm:pt modelId="{3DB7E0FD-B699-4192-B415-0874FDE03DD8}" type="pres">
      <dgm:prSet presAssocID="{16370765-3696-4623-9D8A-968328B5A2B2}" presName="Name37" presStyleLbl="parChTrans1D3" presStyleIdx="6" presStyleCnt="11"/>
      <dgm:spPr/>
    </dgm:pt>
    <dgm:pt modelId="{F9063ACB-EE48-41DE-A4A2-78696C7077DE}" type="pres">
      <dgm:prSet presAssocID="{253195F2-98AC-4A51-AC0E-CAE6D84B2058}" presName="hierRoot2" presStyleCnt="0">
        <dgm:presLayoutVars>
          <dgm:hierBranch val="init"/>
        </dgm:presLayoutVars>
      </dgm:prSet>
      <dgm:spPr/>
    </dgm:pt>
    <dgm:pt modelId="{FA44AAB9-D3AD-4474-8B12-7A822041DF55}" type="pres">
      <dgm:prSet presAssocID="{253195F2-98AC-4A51-AC0E-CAE6D84B2058}" presName="rootComposite" presStyleCnt="0"/>
      <dgm:spPr/>
    </dgm:pt>
    <dgm:pt modelId="{C9AB9BA9-3644-4209-95D3-41F946FC6A85}" type="pres">
      <dgm:prSet presAssocID="{253195F2-98AC-4A51-AC0E-CAE6D84B2058}" presName="rootText" presStyleLbl="node3" presStyleIdx="6" presStyleCnt="11">
        <dgm:presLayoutVars>
          <dgm:chPref val="3"/>
        </dgm:presLayoutVars>
      </dgm:prSet>
      <dgm:spPr/>
    </dgm:pt>
    <dgm:pt modelId="{648FF93A-E872-4DF1-A6E4-1242DC3DA90A}" type="pres">
      <dgm:prSet presAssocID="{253195F2-98AC-4A51-AC0E-CAE6D84B2058}" presName="rootConnector" presStyleLbl="node3" presStyleIdx="6" presStyleCnt="11"/>
      <dgm:spPr/>
    </dgm:pt>
    <dgm:pt modelId="{3A798CC0-F04C-46DE-A212-835F44244EC7}" type="pres">
      <dgm:prSet presAssocID="{253195F2-98AC-4A51-AC0E-CAE6D84B2058}" presName="hierChild4" presStyleCnt="0"/>
      <dgm:spPr/>
    </dgm:pt>
    <dgm:pt modelId="{FB8808F6-DE41-4327-827F-D90612E9272E}" type="pres">
      <dgm:prSet presAssocID="{253195F2-98AC-4A51-AC0E-CAE6D84B2058}" presName="hierChild5" presStyleCnt="0"/>
      <dgm:spPr/>
    </dgm:pt>
    <dgm:pt modelId="{8B6F634F-A83D-4F41-B892-ACB2ECE938C6}" type="pres">
      <dgm:prSet presAssocID="{B106C4C5-D0E3-4C80-B44C-60C2A3398A80}" presName="Name37" presStyleLbl="parChTrans1D3" presStyleIdx="7" presStyleCnt="11"/>
      <dgm:spPr/>
    </dgm:pt>
    <dgm:pt modelId="{57097BB3-6A9F-4FD2-918B-B350D3DB9B92}" type="pres">
      <dgm:prSet presAssocID="{D6ED4B2A-C2C5-4434-B60F-64C9069A76D8}" presName="hierRoot2" presStyleCnt="0">
        <dgm:presLayoutVars>
          <dgm:hierBranch val="init"/>
        </dgm:presLayoutVars>
      </dgm:prSet>
      <dgm:spPr/>
    </dgm:pt>
    <dgm:pt modelId="{D1A316EB-1511-4952-88C8-2E279DEF32C2}" type="pres">
      <dgm:prSet presAssocID="{D6ED4B2A-C2C5-4434-B60F-64C9069A76D8}" presName="rootComposite" presStyleCnt="0"/>
      <dgm:spPr/>
    </dgm:pt>
    <dgm:pt modelId="{1851FD4A-E668-46B8-9FB2-A59B65EA7320}" type="pres">
      <dgm:prSet presAssocID="{D6ED4B2A-C2C5-4434-B60F-64C9069A76D8}" presName="rootText" presStyleLbl="node3" presStyleIdx="7" presStyleCnt="11">
        <dgm:presLayoutVars>
          <dgm:chPref val="3"/>
        </dgm:presLayoutVars>
      </dgm:prSet>
      <dgm:spPr/>
    </dgm:pt>
    <dgm:pt modelId="{9BD91339-CB98-4598-82EE-66B9FB9E109D}" type="pres">
      <dgm:prSet presAssocID="{D6ED4B2A-C2C5-4434-B60F-64C9069A76D8}" presName="rootConnector" presStyleLbl="node3" presStyleIdx="7" presStyleCnt="11"/>
      <dgm:spPr/>
    </dgm:pt>
    <dgm:pt modelId="{273AD052-D194-47F6-BF4D-E66102664F58}" type="pres">
      <dgm:prSet presAssocID="{D6ED4B2A-C2C5-4434-B60F-64C9069A76D8}" presName="hierChild4" presStyleCnt="0"/>
      <dgm:spPr/>
    </dgm:pt>
    <dgm:pt modelId="{A57BFD38-A11C-46CB-898B-5A27799D11A8}" type="pres">
      <dgm:prSet presAssocID="{D6ED4B2A-C2C5-4434-B60F-64C9069A76D8}" presName="hierChild5" presStyleCnt="0"/>
      <dgm:spPr/>
    </dgm:pt>
    <dgm:pt modelId="{707D4110-2CEF-4493-AD9F-1E3B6F99B01B}" type="pres">
      <dgm:prSet presAssocID="{AD88BC00-C3A2-48B2-8DB2-6A6B36F62456}" presName="hierChild5" presStyleCnt="0"/>
      <dgm:spPr/>
    </dgm:pt>
    <dgm:pt modelId="{C979A866-CDA1-45B5-B4D0-84E0AE266B72}" type="pres">
      <dgm:prSet presAssocID="{6EF12121-4263-460F-84B8-2F43CAF24773}" presName="Name37" presStyleLbl="parChTrans1D2" presStyleIdx="3" presStyleCnt="4"/>
      <dgm:spPr/>
    </dgm:pt>
    <dgm:pt modelId="{5954F631-035C-4F4A-8483-614FE40925A3}" type="pres">
      <dgm:prSet presAssocID="{B2F00BC3-E52D-4C44-8D6F-8E2C6241C995}" presName="hierRoot2" presStyleCnt="0">
        <dgm:presLayoutVars>
          <dgm:hierBranch val="init"/>
        </dgm:presLayoutVars>
      </dgm:prSet>
      <dgm:spPr/>
    </dgm:pt>
    <dgm:pt modelId="{2D33155C-3163-4CF0-BC62-71C3B13C3E76}" type="pres">
      <dgm:prSet presAssocID="{B2F00BC3-E52D-4C44-8D6F-8E2C6241C995}" presName="rootComposite" presStyleCnt="0"/>
      <dgm:spPr/>
    </dgm:pt>
    <dgm:pt modelId="{DC171D61-DE55-4C13-AD58-C9AD6A0C3FAA}" type="pres">
      <dgm:prSet presAssocID="{B2F00BC3-E52D-4C44-8D6F-8E2C6241C995}" presName="rootText" presStyleLbl="node2" presStyleIdx="3" presStyleCnt="4">
        <dgm:presLayoutVars>
          <dgm:chPref val="3"/>
        </dgm:presLayoutVars>
      </dgm:prSet>
      <dgm:spPr/>
    </dgm:pt>
    <dgm:pt modelId="{0CD0F969-0554-446F-AA73-13216153FCAC}" type="pres">
      <dgm:prSet presAssocID="{B2F00BC3-E52D-4C44-8D6F-8E2C6241C995}" presName="rootConnector" presStyleLbl="node2" presStyleIdx="3" presStyleCnt="4"/>
      <dgm:spPr/>
    </dgm:pt>
    <dgm:pt modelId="{72DE312B-F5C1-4A3F-901A-94E287FC5AD1}" type="pres">
      <dgm:prSet presAssocID="{B2F00BC3-E52D-4C44-8D6F-8E2C6241C995}" presName="hierChild4" presStyleCnt="0"/>
      <dgm:spPr/>
    </dgm:pt>
    <dgm:pt modelId="{943856BE-1F87-40CE-A0FE-0649628DE947}" type="pres">
      <dgm:prSet presAssocID="{9FFAF8E2-8F28-4601-9B02-2A34730F2B2E}" presName="Name37" presStyleLbl="parChTrans1D3" presStyleIdx="8" presStyleCnt="11"/>
      <dgm:spPr/>
    </dgm:pt>
    <dgm:pt modelId="{833FEE55-7A69-48EC-AC2D-9E952F994BC9}" type="pres">
      <dgm:prSet presAssocID="{004B70A4-46F6-4D19-8329-7ECBF2CBCA10}" presName="hierRoot2" presStyleCnt="0">
        <dgm:presLayoutVars>
          <dgm:hierBranch val="init"/>
        </dgm:presLayoutVars>
      </dgm:prSet>
      <dgm:spPr/>
    </dgm:pt>
    <dgm:pt modelId="{9E949498-D820-47CE-9FFD-2C6D4A0C5606}" type="pres">
      <dgm:prSet presAssocID="{004B70A4-46F6-4D19-8329-7ECBF2CBCA10}" presName="rootComposite" presStyleCnt="0"/>
      <dgm:spPr/>
    </dgm:pt>
    <dgm:pt modelId="{117BA144-788E-493C-B4FB-BC063CC200E9}" type="pres">
      <dgm:prSet presAssocID="{004B70A4-46F6-4D19-8329-7ECBF2CBCA10}" presName="rootText" presStyleLbl="node3" presStyleIdx="8" presStyleCnt="11">
        <dgm:presLayoutVars>
          <dgm:chPref val="3"/>
        </dgm:presLayoutVars>
      </dgm:prSet>
      <dgm:spPr/>
    </dgm:pt>
    <dgm:pt modelId="{45385477-754C-4810-B0E3-D6F4CA17AE2C}" type="pres">
      <dgm:prSet presAssocID="{004B70A4-46F6-4D19-8329-7ECBF2CBCA10}" presName="rootConnector" presStyleLbl="node3" presStyleIdx="8" presStyleCnt="11"/>
      <dgm:spPr/>
    </dgm:pt>
    <dgm:pt modelId="{054A4E25-08D2-4ED0-86C4-721B2CA39E15}" type="pres">
      <dgm:prSet presAssocID="{004B70A4-46F6-4D19-8329-7ECBF2CBCA10}" presName="hierChild4" presStyleCnt="0"/>
      <dgm:spPr/>
    </dgm:pt>
    <dgm:pt modelId="{6DAD854E-2824-4B74-895F-0D554C29C994}" type="pres">
      <dgm:prSet presAssocID="{004B70A4-46F6-4D19-8329-7ECBF2CBCA10}" presName="hierChild5" presStyleCnt="0"/>
      <dgm:spPr/>
    </dgm:pt>
    <dgm:pt modelId="{2348E5FE-5195-4DA4-A1D7-904F403D7098}" type="pres">
      <dgm:prSet presAssocID="{B6FC6C77-7A71-4426-B711-1B7ACE7A333D}" presName="Name37" presStyleLbl="parChTrans1D3" presStyleIdx="9" presStyleCnt="11"/>
      <dgm:spPr/>
    </dgm:pt>
    <dgm:pt modelId="{AFAA8E4D-5825-43B2-9F99-16D8B49FE674}" type="pres">
      <dgm:prSet presAssocID="{93AD80C4-EC0C-46CE-85D3-F7D3C4BC27D9}" presName="hierRoot2" presStyleCnt="0">
        <dgm:presLayoutVars>
          <dgm:hierBranch val="init"/>
        </dgm:presLayoutVars>
      </dgm:prSet>
      <dgm:spPr/>
    </dgm:pt>
    <dgm:pt modelId="{5C5E4F03-60C7-4BA9-9DDE-E43F56732DF7}" type="pres">
      <dgm:prSet presAssocID="{93AD80C4-EC0C-46CE-85D3-F7D3C4BC27D9}" presName="rootComposite" presStyleCnt="0"/>
      <dgm:spPr/>
    </dgm:pt>
    <dgm:pt modelId="{000B2AA5-7F1A-4865-940A-FB2C12CE565B}" type="pres">
      <dgm:prSet presAssocID="{93AD80C4-EC0C-46CE-85D3-F7D3C4BC27D9}" presName="rootText" presStyleLbl="node3" presStyleIdx="9" presStyleCnt="11">
        <dgm:presLayoutVars>
          <dgm:chPref val="3"/>
        </dgm:presLayoutVars>
      </dgm:prSet>
      <dgm:spPr/>
    </dgm:pt>
    <dgm:pt modelId="{A2438E29-198A-4907-A627-510F3B502C79}" type="pres">
      <dgm:prSet presAssocID="{93AD80C4-EC0C-46CE-85D3-F7D3C4BC27D9}" presName="rootConnector" presStyleLbl="node3" presStyleIdx="9" presStyleCnt="11"/>
      <dgm:spPr/>
    </dgm:pt>
    <dgm:pt modelId="{EEDECBAD-73A0-4018-A0EC-411925F264F1}" type="pres">
      <dgm:prSet presAssocID="{93AD80C4-EC0C-46CE-85D3-F7D3C4BC27D9}" presName="hierChild4" presStyleCnt="0"/>
      <dgm:spPr/>
    </dgm:pt>
    <dgm:pt modelId="{A31FC335-E460-4C85-82BA-155AD9BF5720}" type="pres">
      <dgm:prSet presAssocID="{93AD80C4-EC0C-46CE-85D3-F7D3C4BC27D9}" presName="hierChild5" presStyleCnt="0"/>
      <dgm:spPr/>
    </dgm:pt>
    <dgm:pt modelId="{3162CEC0-2C23-4ADA-BBE8-359BED895B97}" type="pres">
      <dgm:prSet presAssocID="{610DB84E-BA5B-4DFB-97FD-F2A612AFB010}" presName="Name37" presStyleLbl="parChTrans1D3" presStyleIdx="10" presStyleCnt="11"/>
      <dgm:spPr/>
    </dgm:pt>
    <dgm:pt modelId="{3D5DEBD4-9DCA-4BEF-A336-BC8E957D1E86}" type="pres">
      <dgm:prSet presAssocID="{DC008F15-F99F-4378-AFDD-ECA6E32421B4}" presName="hierRoot2" presStyleCnt="0">
        <dgm:presLayoutVars>
          <dgm:hierBranch val="init"/>
        </dgm:presLayoutVars>
      </dgm:prSet>
      <dgm:spPr/>
    </dgm:pt>
    <dgm:pt modelId="{2A9B1EF5-030C-49C2-ACB3-2362153AC943}" type="pres">
      <dgm:prSet presAssocID="{DC008F15-F99F-4378-AFDD-ECA6E32421B4}" presName="rootComposite" presStyleCnt="0"/>
      <dgm:spPr/>
    </dgm:pt>
    <dgm:pt modelId="{89AD308A-AFF4-4366-B6A6-B34A1DD956AD}" type="pres">
      <dgm:prSet presAssocID="{DC008F15-F99F-4378-AFDD-ECA6E32421B4}" presName="rootText" presStyleLbl="node3" presStyleIdx="10" presStyleCnt="11">
        <dgm:presLayoutVars>
          <dgm:chPref val="3"/>
        </dgm:presLayoutVars>
      </dgm:prSet>
      <dgm:spPr/>
    </dgm:pt>
    <dgm:pt modelId="{7FA2B721-0A75-43F2-92A5-CAD3A784B2DA}" type="pres">
      <dgm:prSet presAssocID="{DC008F15-F99F-4378-AFDD-ECA6E32421B4}" presName="rootConnector" presStyleLbl="node3" presStyleIdx="10" presStyleCnt="11"/>
      <dgm:spPr/>
    </dgm:pt>
    <dgm:pt modelId="{EC27B81E-7ED0-4C3D-BB12-194F03CC7575}" type="pres">
      <dgm:prSet presAssocID="{DC008F15-F99F-4378-AFDD-ECA6E32421B4}" presName="hierChild4" presStyleCnt="0"/>
      <dgm:spPr/>
    </dgm:pt>
    <dgm:pt modelId="{EA8D4FA3-5FFF-429E-A444-3D4539DAAD8E}" type="pres">
      <dgm:prSet presAssocID="{DC008F15-F99F-4378-AFDD-ECA6E32421B4}" presName="hierChild5" presStyleCnt="0"/>
      <dgm:spPr/>
    </dgm:pt>
    <dgm:pt modelId="{1AF259B5-5D46-4712-9D18-D6FBE1A0D5F0}" type="pres">
      <dgm:prSet presAssocID="{B2F00BC3-E52D-4C44-8D6F-8E2C6241C995}" presName="hierChild5" presStyleCnt="0"/>
      <dgm:spPr/>
    </dgm:pt>
    <dgm:pt modelId="{BF2A21BB-6E99-44D8-A7A2-03B130AB3A9D}" type="pres">
      <dgm:prSet presAssocID="{525CB121-072B-4AA3-9BA5-3AD2F6FA44BF}" presName="hierChild3" presStyleCnt="0"/>
      <dgm:spPr/>
    </dgm:pt>
  </dgm:ptLst>
  <dgm:cxnLst>
    <dgm:cxn modelId="{22B7C802-7EFA-4922-9418-C62965DABB0A}" type="presOf" srcId="{6EF12121-4263-460F-84B8-2F43CAF24773}" destId="{C979A866-CDA1-45B5-B4D0-84E0AE266B72}" srcOrd="0" destOrd="0" presId="urn:microsoft.com/office/officeart/2005/8/layout/orgChart1"/>
    <dgm:cxn modelId="{CC1AED02-735C-4321-980B-43C2465096CC}" type="presOf" srcId="{0BBB908E-2175-4440-A6AB-6A66A7C7F6BB}" destId="{FDB6C461-D273-4D53-879E-80FB2F885601}" srcOrd="0" destOrd="0" presId="urn:microsoft.com/office/officeart/2005/8/layout/orgChart1"/>
    <dgm:cxn modelId="{EC4C1F04-E943-4AF2-A801-B904D564FD5D}" type="presOf" srcId="{16370765-3696-4623-9D8A-968328B5A2B2}" destId="{3DB7E0FD-B699-4192-B415-0874FDE03DD8}" srcOrd="0" destOrd="0" presId="urn:microsoft.com/office/officeart/2005/8/layout/orgChart1"/>
    <dgm:cxn modelId="{4BEB1F07-B3D8-43AB-A169-BD3E7BDCE90A}" type="presOf" srcId="{1051E92E-8C06-4FA9-B9CF-BBBAFC857E13}" destId="{569AA8AF-47C5-408A-87AE-F21821CAB589}" srcOrd="0" destOrd="0" presId="urn:microsoft.com/office/officeart/2005/8/layout/orgChart1"/>
    <dgm:cxn modelId="{695BFE0A-B1E7-4E45-89EC-D51231C5DA40}" srcId="{32C2AABF-F4F9-4378-B66C-F5B53BD3F47B}" destId="{8CC16F5F-D26D-4D04-95D1-F31DC8CFEAAB}" srcOrd="0" destOrd="0" parTransId="{AFF0A550-9767-4D14-B316-CEAD01DD2292}" sibTransId="{C10B042A-5FFD-4196-B5E0-37C3E2BD8F4F}"/>
    <dgm:cxn modelId="{A99EEF1C-B952-4DCF-BEF1-C614483DD131}" srcId="{B2F00BC3-E52D-4C44-8D6F-8E2C6241C995}" destId="{DC008F15-F99F-4378-AFDD-ECA6E32421B4}" srcOrd="2" destOrd="0" parTransId="{610DB84E-BA5B-4DFB-97FD-F2A612AFB010}" sibTransId="{DC9B7FAC-5D46-4C04-BEF4-A0F21D1CFE54}"/>
    <dgm:cxn modelId="{B99ACC1D-5995-46FD-BB28-83EEAA494AB8}" type="presOf" srcId="{525CB121-072B-4AA3-9BA5-3AD2F6FA44BF}" destId="{49064DF7-9AF5-4F4A-931A-5A6A02FE53DA}" srcOrd="0" destOrd="0" presId="urn:microsoft.com/office/officeart/2005/8/layout/orgChart1"/>
    <dgm:cxn modelId="{37DD381F-147E-49BC-8158-5C2B3A0D6546}" type="presOf" srcId="{0F322B6B-0542-4DC9-A688-32A14F0B82FC}" destId="{ACB110A0-2950-43C6-8395-B2D5DCE06951}" srcOrd="0" destOrd="0" presId="urn:microsoft.com/office/officeart/2005/8/layout/orgChart1"/>
    <dgm:cxn modelId="{73180C25-4104-4686-B983-DB7A7A11D447}" type="presOf" srcId="{D6ED4B2A-C2C5-4434-B60F-64C9069A76D8}" destId="{1851FD4A-E668-46B8-9FB2-A59B65EA7320}" srcOrd="0" destOrd="0" presId="urn:microsoft.com/office/officeart/2005/8/layout/orgChart1"/>
    <dgm:cxn modelId="{5F9F6828-5C19-43DD-A2E1-CE907F159CA7}" type="presOf" srcId="{DC008F15-F99F-4378-AFDD-ECA6E32421B4}" destId="{7FA2B721-0A75-43F2-92A5-CAD3A784B2DA}" srcOrd="1" destOrd="0" presId="urn:microsoft.com/office/officeart/2005/8/layout/orgChart1"/>
    <dgm:cxn modelId="{55DEC930-FD5A-49A7-82AC-424FAE91516A}" type="presOf" srcId="{525CB121-072B-4AA3-9BA5-3AD2F6FA44BF}" destId="{8FABC5E7-9EEC-4AB6-AC29-FF1642A1A5A3}" srcOrd="1" destOrd="0" presId="urn:microsoft.com/office/officeart/2005/8/layout/orgChart1"/>
    <dgm:cxn modelId="{1FD5E230-A973-4A89-85DF-AECA4B62AB22}" type="presOf" srcId="{ED374F54-88A0-4283-9BCA-9CD3B466F20E}" destId="{62BAD358-969E-4D05-BD60-801771D9B6FC}" srcOrd="0" destOrd="0" presId="urn:microsoft.com/office/officeart/2005/8/layout/orgChart1"/>
    <dgm:cxn modelId="{383A5C31-AA81-401F-85CB-9EC5ABA48C80}" srcId="{525CB121-072B-4AA3-9BA5-3AD2F6FA44BF}" destId="{4609B02F-2EEC-47A6-8500-B8EBB3EDD1E2}" srcOrd="1" destOrd="0" parTransId="{A18476B2-FC58-4401-BC66-FD76A724CF1C}" sibTransId="{9F5CA56C-1D6D-4771-AE8B-0C37739622C1}"/>
    <dgm:cxn modelId="{1E127737-16F0-4843-BC11-36BB76243234}" type="presOf" srcId="{B2F00BC3-E52D-4C44-8D6F-8E2C6241C995}" destId="{0CD0F969-0554-446F-AA73-13216153FCAC}" srcOrd="1" destOrd="0" presId="urn:microsoft.com/office/officeart/2005/8/layout/orgChart1"/>
    <dgm:cxn modelId="{1D968B3C-6BAF-4F3F-A38C-31500038EDCE}" type="presOf" srcId="{86A3BC1B-20AA-4586-907D-6803F6B68133}" destId="{8E6CC186-F793-4613-899D-F6575AF641FC}" srcOrd="0" destOrd="0" presId="urn:microsoft.com/office/officeart/2005/8/layout/orgChart1"/>
    <dgm:cxn modelId="{FE88635F-143E-4B67-9AEA-E7DAE7A71BA0}" srcId="{4609B02F-2EEC-47A6-8500-B8EBB3EDD1E2}" destId="{7C994129-E6CC-4559-B863-0B1A6A4B615E}" srcOrd="0" destOrd="0" parTransId="{F7476F6E-6C08-438E-8BE4-7910AC34A92C}" sibTransId="{E0633DFC-9FD1-4712-85C8-9D6A15E55D4E}"/>
    <dgm:cxn modelId="{D5D32661-AE0A-450A-A5F3-42C094C6E850}" type="presOf" srcId="{32C2AABF-F4F9-4378-B66C-F5B53BD3F47B}" destId="{268F0B53-AC65-4632-9D29-E914BF210E90}" srcOrd="0" destOrd="0" presId="urn:microsoft.com/office/officeart/2005/8/layout/orgChart1"/>
    <dgm:cxn modelId="{EFF3AE72-88C0-4080-8B5F-B01A5ED26404}" srcId="{AD88BC00-C3A2-48B2-8DB2-6A6B36F62456}" destId="{253195F2-98AC-4A51-AC0E-CAE6D84B2058}" srcOrd="1" destOrd="0" parTransId="{16370765-3696-4623-9D8A-968328B5A2B2}" sibTransId="{94C0D05F-2712-48BA-B557-910131F567E2}"/>
    <dgm:cxn modelId="{A9AE9273-36E4-460D-AEE6-4F711698EA40}" type="presOf" srcId="{DC008F15-F99F-4378-AFDD-ECA6E32421B4}" destId="{89AD308A-AFF4-4366-B6A6-B34A1DD956AD}" srcOrd="0" destOrd="0" presId="urn:microsoft.com/office/officeart/2005/8/layout/orgChart1"/>
    <dgm:cxn modelId="{75C4EE75-9CD2-4489-A304-FE83391EBA99}" type="presOf" srcId="{B6FC6C77-7A71-4426-B711-1B7ACE7A333D}" destId="{2348E5FE-5195-4DA4-A1D7-904F403D7098}" srcOrd="0" destOrd="0" presId="urn:microsoft.com/office/officeart/2005/8/layout/orgChart1"/>
    <dgm:cxn modelId="{02D64B56-7A55-4C6D-A9B3-B9BAA6A8CFE3}" type="presOf" srcId="{FB0E562B-3C48-4DCA-8CEB-5097D6C20897}" destId="{82C012DF-7ABA-4DFD-A532-67709056CA66}" srcOrd="0" destOrd="0" presId="urn:microsoft.com/office/officeart/2005/8/layout/orgChart1"/>
    <dgm:cxn modelId="{B4811478-6FD1-4188-9251-B1A0FC56AC4E}" type="presOf" srcId="{93AD80C4-EC0C-46CE-85D3-F7D3C4BC27D9}" destId="{A2438E29-198A-4907-A627-510F3B502C79}" srcOrd="1" destOrd="0" presId="urn:microsoft.com/office/officeart/2005/8/layout/orgChart1"/>
    <dgm:cxn modelId="{C9C3C379-A029-4441-947A-EA98CFDB0E7D}" type="presOf" srcId="{253195F2-98AC-4A51-AC0E-CAE6D84B2058}" destId="{648FF93A-E872-4DF1-A6E4-1242DC3DA90A}" srcOrd="1" destOrd="0" presId="urn:microsoft.com/office/officeart/2005/8/layout/orgChart1"/>
    <dgm:cxn modelId="{DEC2E65A-65CE-4563-A3BA-E11A40715731}" type="presOf" srcId="{004B70A4-46F6-4D19-8329-7ECBF2CBCA10}" destId="{45385477-754C-4810-B0E3-D6F4CA17AE2C}" srcOrd="1" destOrd="0" presId="urn:microsoft.com/office/officeart/2005/8/layout/orgChart1"/>
    <dgm:cxn modelId="{0674117D-8A57-438E-ACAD-ED8A53270778}" type="presOf" srcId="{9FFAF8E2-8F28-4601-9B02-2A34730F2B2E}" destId="{943856BE-1F87-40CE-A0FE-0649628DE947}" srcOrd="0" destOrd="0" presId="urn:microsoft.com/office/officeart/2005/8/layout/orgChart1"/>
    <dgm:cxn modelId="{469B2D7E-0FD2-4BEC-B05B-78B27C124C84}" type="presOf" srcId="{B106C4C5-D0E3-4C80-B44C-60C2A3398A80}" destId="{8B6F634F-A83D-4F41-B892-ACB2ECE938C6}" srcOrd="0" destOrd="0" presId="urn:microsoft.com/office/officeart/2005/8/layout/orgChart1"/>
    <dgm:cxn modelId="{7C95C881-51E2-43A1-962C-2D1A24045810}" srcId="{525CB121-072B-4AA3-9BA5-3AD2F6FA44BF}" destId="{AD88BC00-C3A2-48B2-8DB2-6A6B36F62456}" srcOrd="2" destOrd="0" parTransId="{9399AE29-F690-4524-A015-D022916B35D4}" sibTransId="{B405A45E-34CF-4130-8487-4C21AE262007}"/>
    <dgm:cxn modelId="{89891F8B-3418-4715-B913-ED6CA5FC569F}" type="presOf" srcId="{32C2AABF-F4F9-4378-B66C-F5B53BD3F47B}" destId="{D7B6C242-25DE-4E7B-BDFB-263522B996C7}" srcOrd="1" destOrd="0" presId="urn:microsoft.com/office/officeart/2005/8/layout/orgChart1"/>
    <dgm:cxn modelId="{F2527A91-8669-4711-826A-F71BE32A4016}" srcId="{0F322B6B-0542-4DC9-A688-32A14F0B82FC}" destId="{525CB121-072B-4AA3-9BA5-3AD2F6FA44BF}" srcOrd="0" destOrd="0" parTransId="{5B3A82C6-F055-4619-A72C-74B2E46D2593}" sibTransId="{5DAB1BB2-9B6E-41B5-84FA-B3D3369A6518}"/>
    <dgm:cxn modelId="{72C0CA92-3557-4A7D-87F9-34D0FBC283FE}" type="presOf" srcId="{FB17BADC-FE0A-4DC5-8277-37A0CB267F1E}" destId="{6082912E-46F6-4B50-BE2F-D9528B240777}" srcOrd="0" destOrd="0" presId="urn:microsoft.com/office/officeart/2005/8/layout/orgChart1"/>
    <dgm:cxn modelId="{59B7A094-7B06-4B53-9D52-BB5BD8AEBEDC}" srcId="{B2F00BC3-E52D-4C44-8D6F-8E2C6241C995}" destId="{93AD80C4-EC0C-46CE-85D3-F7D3C4BC27D9}" srcOrd="1" destOrd="0" parTransId="{B6FC6C77-7A71-4426-B711-1B7ACE7A333D}" sibTransId="{B23E0150-4459-437E-B6B5-108257C6BE66}"/>
    <dgm:cxn modelId="{53B15A98-FA18-4F6C-B53D-76373475E21A}" type="presOf" srcId="{FB17BADC-FE0A-4DC5-8277-37A0CB267F1E}" destId="{7FA4F0CF-E6A2-43E2-9570-CF4675D47844}" srcOrd="1" destOrd="0" presId="urn:microsoft.com/office/officeart/2005/8/layout/orgChart1"/>
    <dgm:cxn modelId="{7EF3179D-68B8-4BF3-9D4E-81ED55090E9A}" type="presOf" srcId="{B2F00BC3-E52D-4C44-8D6F-8E2C6241C995}" destId="{DC171D61-DE55-4C13-AD58-C9AD6A0C3FAA}" srcOrd="0" destOrd="0" presId="urn:microsoft.com/office/officeart/2005/8/layout/orgChart1"/>
    <dgm:cxn modelId="{56C0E9A6-F3BE-4583-AC1E-1B0FB8326A2B}" type="presOf" srcId="{4609B02F-2EEC-47A6-8500-B8EBB3EDD1E2}" destId="{C7968290-EBE1-426A-ABC3-249D3D6F2055}" srcOrd="0" destOrd="0" presId="urn:microsoft.com/office/officeart/2005/8/layout/orgChart1"/>
    <dgm:cxn modelId="{313F00AF-B9BD-412E-AC5A-D587EDD70019}" type="presOf" srcId="{7C994129-E6CC-4559-B863-0B1A6A4B615E}" destId="{D297A5BF-E178-463A-B1D0-597A3C237A77}" srcOrd="1" destOrd="0" presId="urn:microsoft.com/office/officeart/2005/8/layout/orgChart1"/>
    <dgm:cxn modelId="{37D939B0-E2C1-4DA2-8155-7E19AFBCA878}" srcId="{32C2AABF-F4F9-4378-B66C-F5B53BD3F47B}" destId="{ED374F54-88A0-4283-9BCA-9CD3B466F20E}" srcOrd="1" destOrd="0" parTransId="{35CB2D6A-4759-4111-B943-E492F40C81AD}" sibTransId="{28DB3A8F-C983-497A-91AA-FEC881202B56}"/>
    <dgm:cxn modelId="{CF04A8B3-5446-40C1-A3E9-9FC478BBE6FD}" type="presOf" srcId="{7C994129-E6CC-4559-B863-0B1A6A4B615E}" destId="{3B0E6F84-5607-41DB-8045-BF52B81ABA60}" srcOrd="0" destOrd="0" presId="urn:microsoft.com/office/officeart/2005/8/layout/orgChart1"/>
    <dgm:cxn modelId="{2E575EB4-74B6-46F1-A61B-60B5153769C1}" type="presOf" srcId="{6C095EBD-6C28-4070-AC94-DD84C405AA17}" destId="{F3640E30-46B6-4248-AB8F-2E1C22470D7C}" srcOrd="0" destOrd="0" presId="urn:microsoft.com/office/officeart/2005/8/layout/orgChart1"/>
    <dgm:cxn modelId="{AFAA22B5-2922-489C-AC47-6FC172CCD6C1}" type="presOf" srcId="{AFF0A550-9767-4D14-B316-CEAD01DD2292}" destId="{2EB815E1-41BD-490A-9052-F9D0878C7706}" srcOrd="0" destOrd="0" presId="urn:microsoft.com/office/officeart/2005/8/layout/orgChart1"/>
    <dgm:cxn modelId="{BB412CB5-FA84-458F-AE6E-3BCAEEFCBA5A}" srcId="{525CB121-072B-4AA3-9BA5-3AD2F6FA44BF}" destId="{32C2AABF-F4F9-4378-B66C-F5B53BD3F47B}" srcOrd="0" destOrd="0" parTransId="{6C095EBD-6C28-4070-AC94-DD84C405AA17}" sibTransId="{B3E36D6F-F82B-42F6-BD05-C0C8A3C265FF}"/>
    <dgm:cxn modelId="{211C7AB8-3F76-49B0-B461-29758EB11130}" type="presOf" srcId="{1051E92E-8C06-4FA9-B9CF-BBBAFC857E13}" destId="{0B535301-9519-4651-BD0E-1C9CE58FCDB3}" srcOrd="1" destOrd="0" presId="urn:microsoft.com/office/officeart/2005/8/layout/orgChart1"/>
    <dgm:cxn modelId="{0A8DC9B8-83CD-4678-BB58-353C04174A05}" type="presOf" srcId="{D6ED4B2A-C2C5-4434-B60F-64C9069A76D8}" destId="{9BD91339-CB98-4598-82EE-66B9FB9E109D}" srcOrd="1" destOrd="0" presId="urn:microsoft.com/office/officeart/2005/8/layout/orgChart1"/>
    <dgm:cxn modelId="{AB9716BB-4F5A-408E-9606-2E20B154A8AB}" srcId="{525CB121-072B-4AA3-9BA5-3AD2F6FA44BF}" destId="{B2F00BC3-E52D-4C44-8D6F-8E2C6241C995}" srcOrd="3" destOrd="0" parTransId="{6EF12121-4263-460F-84B8-2F43CAF24773}" sibTransId="{300AB3C1-460C-40F0-80B5-9CE6D30A7F15}"/>
    <dgm:cxn modelId="{393981BC-818D-40E1-83EE-5275788B5D55}" type="presOf" srcId="{8D77705D-C4FC-4D87-859C-79F7A1717CA2}" destId="{58104226-5D38-4864-A777-641BC97DF8E9}" srcOrd="0" destOrd="0" presId="urn:microsoft.com/office/officeart/2005/8/layout/orgChart1"/>
    <dgm:cxn modelId="{9F2F25C3-864D-494A-8510-9EEF922D06ED}" type="presOf" srcId="{004B70A4-46F6-4D19-8329-7ECBF2CBCA10}" destId="{117BA144-788E-493C-B4FB-BC063CC200E9}" srcOrd="0" destOrd="0" presId="urn:microsoft.com/office/officeart/2005/8/layout/orgChart1"/>
    <dgm:cxn modelId="{5858B9C5-B245-495E-A2A5-4A06DC737C90}" srcId="{4609B02F-2EEC-47A6-8500-B8EBB3EDD1E2}" destId="{1051E92E-8C06-4FA9-B9CF-BBBAFC857E13}" srcOrd="1" destOrd="0" parTransId="{0BBB908E-2175-4440-A6AB-6A66A7C7F6BB}" sibTransId="{ACF03FE5-38BB-4D4B-BFF7-4C236B8540A0}"/>
    <dgm:cxn modelId="{1B249AC6-E58D-49DD-A519-428E5C8053E0}" srcId="{AD88BC00-C3A2-48B2-8DB2-6A6B36F62456}" destId="{D6ED4B2A-C2C5-4434-B60F-64C9069A76D8}" srcOrd="2" destOrd="0" parTransId="{B106C4C5-D0E3-4C80-B44C-60C2A3398A80}" sibTransId="{D45FD874-4C14-431A-8EBA-7475C3DF28C8}"/>
    <dgm:cxn modelId="{038A16C7-27A8-440F-9FAE-3F23DCD64D9D}" type="presOf" srcId="{8CC16F5F-D26D-4D04-95D1-F31DC8CFEAAB}" destId="{C5BADF4F-1A3C-4F86-A419-1146D228FF89}" srcOrd="1" destOrd="0" presId="urn:microsoft.com/office/officeart/2005/8/layout/orgChart1"/>
    <dgm:cxn modelId="{6896C6CE-363F-4DC4-9083-0BFC6EAD41BE}" type="presOf" srcId="{AD88BC00-C3A2-48B2-8DB2-6A6B36F62456}" destId="{2725D0FD-056F-442D-B8AE-46322664026F}" srcOrd="1" destOrd="0" presId="urn:microsoft.com/office/officeart/2005/8/layout/orgChart1"/>
    <dgm:cxn modelId="{A54A0CD0-FFF0-4210-9CA4-B867D0B9672D}" type="presOf" srcId="{ED374F54-88A0-4283-9BCA-9CD3B466F20E}" destId="{F82C0994-74C9-4204-B269-D204A667009C}" srcOrd="1" destOrd="0" presId="urn:microsoft.com/office/officeart/2005/8/layout/orgChart1"/>
    <dgm:cxn modelId="{8B8F73D0-CAEF-477D-AAD0-5F646659EDD4}" type="presOf" srcId="{35CB2D6A-4759-4111-B943-E492F40C81AD}" destId="{4C47EB6C-A0C3-4589-A205-530BEC75E286}" srcOrd="0" destOrd="0" presId="urn:microsoft.com/office/officeart/2005/8/layout/orgChart1"/>
    <dgm:cxn modelId="{C13141D5-53AF-416D-A4CB-9B089E439465}" type="presOf" srcId="{93AD80C4-EC0C-46CE-85D3-F7D3C4BC27D9}" destId="{000B2AA5-7F1A-4865-940A-FB2C12CE565B}" srcOrd="0" destOrd="0" presId="urn:microsoft.com/office/officeart/2005/8/layout/orgChart1"/>
    <dgm:cxn modelId="{53744DE0-7B8D-441F-9546-737A816E87AD}" type="presOf" srcId="{9399AE29-F690-4524-A015-D022916B35D4}" destId="{9F9162EF-20A0-473D-8DCE-73C32BBE8264}" srcOrd="0" destOrd="0" presId="urn:microsoft.com/office/officeart/2005/8/layout/orgChart1"/>
    <dgm:cxn modelId="{1FF101E3-7265-4931-8E60-C4B670E3CB77}" type="presOf" srcId="{253195F2-98AC-4A51-AC0E-CAE6D84B2058}" destId="{C9AB9BA9-3644-4209-95D3-41F946FC6A85}" srcOrd="0" destOrd="0" presId="urn:microsoft.com/office/officeart/2005/8/layout/orgChart1"/>
    <dgm:cxn modelId="{85DC4BE3-E385-4560-AA7D-659D891F5905}" type="presOf" srcId="{610DB84E-BA5B-4DFB-97FD-F2A612AFB010}" destId="{3162CEC0-2C23-4ADA-BBE8-359BED895B97}" srcOrd="0" destOrd="0" presId="urn:microsoft.com/office/officeart/2005/8/layout/orgChart1"/>
    <dgm:cxn modelId="{A4903AE9-2E3B-455C-95F9-8A1F10627306}" type="presOf" srcId="{A18476B2-FC58-4401-BC66-FD76A724CF1C}" destId="{5FB0C414-D060-4D2F-A58D-EFA95E183E2B}" srcOrd="0" destOrd="0" presId="urn:microsoft.com/office/officeart/2005/8/layout/orgChart1"/>
    <dgm:cxn modelId="{84C338EB-E541-4291-A50A-CD7A93214525}" type="presOf" srcId="{4609B02F-2EEC-47A6-8500-B8EBB3EDD1E2}" destId="{D234859E-5C09-4238-8BED-DDA4BCE890D4}" srcOrd="1" destOrd="0" presId="urn:microsoft.com/office/officeart/2005/8/layout/orgChart1"/>
    <dgm:cxn modelId="{E9BB1BED-CDBB-4843-89FA-8FB55BDAA977}" srcId="{4609B02F-2EEC-47A6-8500-B8EBB3EDD1E2}" destId="{FB0E562B-3C48-4DCA-8CEB-5097D6C20897}" srcOrd="2" destOrd="0" parTransId="{86A3BC1B-20AA-4586-907D-6803F6B68133}" sibTransId="{5A23FA62-4F7B-49CF-9EBC-E2B48501466E}"/>
    <dgm:cxn modelId="{5312E0EF-F465-4D55-A0DD-FA8D4858AE50}" type="presOf" srcId="{8CC16F5F-D26D-4D04-95D1-F31DC8CFEAAB}" destId="{E7933E68-29AF-4BD6-97A5-5C95DFF9057B}" srcOrd="0" destOrd="0" presId="urn:microsoft.com/office/officeart/2005/8/layout/orgChart1"/>
    <dgm:cxn modelId="{F6A249F1-272E-431A-813E-064B77C6250F}" type="presOf" srcId="{AD88BC00-C3A2-48B2-8DB2-6A6B36F62456}" destId="{FA3A3FB8-C525-4147-9929-2695FF0E1176}" srcOrd="0" destOrd="0" presId="urn:microsoft.com/office/officeart/2005/8/layout/orgChart1"/>
    <dgm:cxn modelId="{0F6C9EF3-752F-4EBC-8F47-BD15D99D81A5}" type="presOf" srcId="{FB0E562B-3C48-4DCA-8CEB-5097D6C20897}" destId="{A8C9C3B4-E58D-47ED-9BFF-2E42A1621AEE}" srcOrd="1" destOrd="0" presId="urn:microsoft.com/office/officeart/2005/8/layout/orgChart1"/>
    <dgm:cxn modelId="{843C55F5-FA77-4AFD-AFB0-789FC4232BB4}" srcId="{B2F00BC3-E52D-4C44-8D6F-8E2C6241C995}" destId="{004B70A4-46F6-4D19-8329-7ECBF2CBCA10}" srcOrd="0" destOrd="0" parTransId="{9FFAF8E2-8F28-4601-9B02-2A34730F2B2E}" sibTransId="{274920C4-ED8B-438A-A43C-76D75E01CB4E}"/>
    <dgm:cxn modelId="{0B5812F7-BD12-4E4B-B560-37B4FA32BE64}" type="presOf" srcId="{F7476F6E-6C08-438E-8BE4-7910AC34A92C}" destId="{C0E04E2D-8273-4E2E-A98D-86C66770D3A7}" srcOrd="0" destOrd="0" presId="urn:microsoft.com/office/officeart/2005/8/layout/orgChart1"/>
    <dgm:cxn modelId="{068D0DFF-2A49-45F5-96FF-DE2FCE44316D}" srcId="{AD88BC00-C3A2-48B2-8DB2-6A6B36F62456}" destId="{FB17BADC-FE0A-4DC5-8277-37A0CB267F1E}" srcOrd="0" destOrd="0" parTransId="{8D77705D-C4FC-4D87-859C-79F7A1717CA2}" sibTransId="{AF99C70E-3597-416C-878B-7DBA970F1396}"/>
    <dgm:cxn modelId="{B40E3F37-5573-4D22-A808-97CDEAE3162B}" type="presParOf" srcId="{ACB110A0-2950-43C6-8395-B2D5DCE06951}" destId="{D1DB8673-9164-4676-918E-3ED7EAABFBEA}" srcOrd="0" destOrd="0" presId="urn:microsoft.com/office/officeart/2005/8/layout/orgChart1"/>
    <dgm:cxn modelId="{CA48D959-E5AB-4773-87A3-E1990FD7FEBE}" type="presParOf" srcId="{D1DB8673-9164-4676-918E-3ED7EAABFBEA}" destId="{F7C1E468-EBE4-4BEE-BA76-3A574FC6083D}" srcOrd="0" destOrd="0" presId="urn:microsoft.com/office/officeart/2005/8/layout/orgChart1"/>
    <dgm:cxn modelId="{892AF782-445D-4B78-B686-0DDC6EE0F2E9}" type="presParOf" srcId="{F7C1E468-EBE4-4BEE-BA76-3A574FC6083D}" destId="{49064DF7-9AF5-4F4A-931A-5A6A02FE53DA}" srcOrd="0" destOrd="0" presId="urn:microsoft.com/office/officeart/2005/8/layout/orgChart1"/>
    <dgm:cxn modelId="{6246057E-7C9E-4CE5-9FA3-9A33F4CD24A3}" type="presParOf" srcId="{F7C1E468-EBE4-4BEE-BA76-3A574FC6083D}" destId="{8FABC5E7-9EEC-4AB6-AC29-FF1642A1A5A3}" srcOrd="1" destOrd="0" presId="urn:microsoft.com/office/officeart/2005/8/layout/orgChart1"/>
    <dgm:cxn modelId="{6B9831F2-C4C5-44E9-BF03-C5D27B384286}" type="presParOf" srcId="{D1DB8673-9164-4676-918E-3ED7EAABFBEA}" destId="{CB5F83E9-3590-4A1B-9A50-72BB0C8F7AAE}" srcOrd="1" destOrd="0" presId="urn:microsoft.com/office/officeart/2005/8/layout/orgChart1"/>
    <dgm:cxn modelId="{F3FCED10-64AA-4109-8244-64E9B98DBF92}" type="presParOf" srcId="{CB5F83E9-3590-4A1B-9A50-72BB0C8F7AAE}" destId="{F3640E30-46B6-4248-AB8F-2E1C22470D7C}" srcOrd="0" destOrd="0" presId="urn:microsoft.com/office/officeart/2005/8/layout/orgChart1"/>
    <dgm:cxn modelId="{2AD4E774-3F6E-4216-8176-F9DD9B166E5C}" type="presParOf" srcId="{CB5F83E9-3590-4A1B-9A50-72BB0C8F7AAE}" destId="{F2CC67ED-6E0C-4053-8C60-A19BCC8E1106}" srcOrd="1" destOrd="0" presId="urn:microsoft.com/office/officeart/2005/8/layout/orgChart1"/>
    <dgm:cxn modelId="{C1F81951-22CC-4B5E-9FF0-83A39BDB566D}" type="presParOf" srcId="{F2CC67ED-6E0C-4053-8C60-A19BCC8E1106}" destId="{25D81C63-1CDF-469A-8989-B70A36FEF973}" srcOrd="0" destOrd="0" presId="urn:microsoft.com/office/officeart/2005/8/layout/orgChart1"/>
    <dgm:cxn modelId="{7F08296E-FAD6-48A6-A9DE-F675E100A167}" type="presParOf" srcId="{25D81C63-1CDF-469A-8989-B70A36FEF973}" destId="{268F0B53-AC65-4632-9D29-E914BF210E90}" srcOrd="0" destOrd="0" presId="urn:microsoft.com/office/officeart/2005/8/layout/orgChart1"/>
    <dgm:cxn modelId="{E7ECF011-2620-4D2C-AC6E-0A5DF2B09214}" type="presParOf" srcId="{25D81C63-1CDF-469A-8989-B70A36FEF973}" destId="{D7B6C242-25DE-4E7B-BDFB-263522B996C7}" srcOrd="1" destOrd="0" presId="urn:microsoft.com/office/officeart/2005/8/layout/orgChart1"/>
    <dgm:cxn modelId="{77273A22-F9ED-40E5-83FE-E209B3384A53}" type="presParOf" srcId="{F2CC67ED-6E0C-4053-8C60-A19BCC8E1106}" destId="{41C39610-A8DC-44C3-AC96-2FACFB6BDFFA}" srcOrd="1" destOrd="0" presId="urn:microsoft.com/office/officeart/2005/8/layout/orgChart1"/>
    <dgm:cxn modelId="{E529097F-B824-4051-878C-6012C056698A}" type="presParOf" srcId="{41C39610-A8DC-44C3-AC96-2FACFB6BDFFA}" destId="{2EB815E1-41BD-490A-9052-F9D0878C7706}" srcOrd="0" destOrd="0" presId="urn:microsoft.com/office/officeart/2005/8/layout/orgChart1"/>
    <dgm:cxn modelId="{FB0E3182-78F4-4C04-8D44-9D2A37D0567A}" type="presParOf" srcId="{41C39610-A8DC-44C3-AC96-2FACFB6BDFFA}" destId="{AA7786B5-C96A-415F-992D-D11F2555F290}" srcOrd="1" destOrd="0" presId="urn:microsoft.com/office/officeart/2005/8/layout/orgChart1"/>
    <dgm:cxn modelId="{3B8F465C-C55B-4D4C-AE17-749E2FA5F755}" type="presParOf" srcId="{AA7786B5-C96A-415F-992D-D11F2555F290}" destId="{C8EF1C0A-3E5A-4AC3-84A7-37000197445F}" srcOrd="0" destOrd="0" presId="urn:microsoft.com/office/officeart/2005/8/layout/orgChart1"/>
    <dgm:cxn modelId="{45C9FA33-4A72-4613-A20A-62229A71487E}" type="presParOf" srcId="{C8EF1C0A-3E5A-4AC3-84A7-37000197445F}" destId="{E7933E68-29AF-4BD6-97A5-5C95DFF9057B}" srcOrd="0" destOrd="0" presId="urn:microsoft.com/office/officeart/2005/8/layout/orgChart1"/>
    <dgm:cxn modelId="{DE13AAA2-BF39-4358-94D3-8FAD9DEECACE}" type="presParOf" srcId="{C8EF1C0A-3E5A-4AC3-84A7-37000197445F}" destId="{C5BADF4F-1A3C-4F86-A419-1146D228FF89}" srcOrd="1" destOrd="0" presId="urn:microsoft.com/office/officeart/2005/8/layout/orgChart1"/>
    <dgm:cxn modelId="{BD6A0C2B-B820-4C67-B6F9-8E1B0B2383D2}" type="presParOf" srcId="{AA7786B5-C96A-415F-992D-D11F2555F290}" destId="{C136101A-FB50-48D7-A130-10B08E5807F7}" srcOrd="1" destOrd="0" presId="urn:microsoft.com/office/officeart/2005/8/layout/orgChart1"/>
    <dgm:cxn modelId="{9DDFFDC3-CC4E-494C-AEEA-EAA94E735BC6}" type="presParOf" srcId="{AA7786B5-C96A-415F-992D-D11F2555F290}" destId="{9A86E373-0609-4BA8-A649-FB8D7D1B5E6C}" srcOrd="2" destOrd="0" presId="urn:microsoft.com/office/officeart/2005/8/layout/orgChart1"/>
    <dgm:cxn modelId="{EB9CA9F5-DB26-4D9E-8B83-3D3549D7B406}" type="presParOf" srcId="{41C39610-A8DC-44C3-AC96-2FACFB6BDFFA}" destId="{4C47EB6C-A0C3-4589-A205-530BEC75E286}" srcOrd="2" destOrd="0" presId="urn:microsoft.com/office/officeart/2005/8/layout/orgChart1"/>
    <dgm:cxn modelId="{41926614-F5D8-44DE-B4C1-84B86210EF8D}" type="presParOf" srcId="{41C39610-A8DC-44C3-AC96-2FACFB6BDFFA}" destId="{B51DD657-B11C-4E23-B124-B50963944698}" srcOrd="3" destOrd="0" presId="urn:microsoft.com/office/officeart/2005/8/layout/orgChart1"/>
    <dgm:cxn modelId="{645C4A42-E162-40AA-BD9E-9CF8D7CB35DE}" type="presParOf" srcId="{B51DD657-B11C-4E23-B124-B50963944698}" destId="{C7958AF0-5AF7-48CB-8339-8B1C0CD4B765}" srcOrd="0" destOrd="0" presId="urn:microsoft.com/office/officeart/2005/8/layout/orgChart1"/>
    <dgm:cxn modelId="{86F7FDCD-D447-4135-A0C6-9220FB939FA3}" type="presParOf" srcId="{C7958AF0-5AF7-48CB-8339-8B1C0CD4B765}" destId="{62BAD358-969E-4D05-BD60-801771D9B6FC}" srcOrd="0" destOrd="0" presId="urn:microsoft.com/office/officeart/2005/8/layout/orgChart1"/>
    <dgm:cxn modelId="{77E5DB1D-AF8F-4CEA-9FCB-A20D347F55B4}" type="presParOf" srcId="{C7958AF0-5AF7-48CB-8339-8B1C0CD4B765}" destId="{F82C0994-74C9-4204-B269-D204A667009C}" srcOrd="1" destOrd="0" presId="urn:microsoft.com/office/officeart/2005/8/layout/orgChart1"/>
    <dgm:cxn modelId="{960144AD-0A72-4263-967D-95DC9789097F}" type="presParOf" srcId="{B51DD657-B11C-4E23-B124-B50963944698}" destId="{1904A3DD-6B37-44CC-A548-F8C42F3CA69A}" srcOrd="1" destOrd="0" presId="urn:microsoft.com/office/officeart/2005/8/layout/orgChart1"/>
    <dgm:cxn modelId="{5F6536DC-15BB-4612-AD72-0F224AE96352}" type="presParOf" srcId="{B51DD657-B11C-4E23-B124-B50963944698}" destId="{60B6A185-C7F8-42B1-B81F-A93CEAC41EB5}" srcOrd="2" destOrd="0" presId="urn:microsoft.com/office/officeart/2005/8/layout/orgChart1"/>
    <dgm:cxn modelId="{134E76B5-E6C1-4DA5-AB4B-A97129E5BC64}" type="presParOf" srcId="{F2CC67ED-6E0C-4053-8C60-A19BCC8E1106}" destId="{A7A5B02B-9202-4EC1-AC80-76AF82D0B23F}" srcOrd="2" destOrd="0" presId="urn:microsoft.com/office/officeart/2005/8/layout/orgChart1"/>
    <dgm:cxn modelId="{F8AEF247-2153-4473-A4E7-AEFFF07D53F6}" type="presParOf" srcId="{CB5F83E9-3590-4A1B-9A50-72BB0C8F7AAE}" destId="{5FB0C414-D060-4D2F-A58D-EFA95E183E2B}" srcOrd="2" destOrd="0" presId="urn:microsoft.com/office/officeart/2005/8/layout/orgChart1"/>
    <dgm:cxn modelId="{C7B46B7D-39AA-4947-90BA-A0A5CC927683}" type="presParOf" srcId="{CB5F83E9-3590-4A1B-9A50-72BB0C8F7AAE}" destId="{DD52FB77-7C5E-4E98-8F54-E45F465462E3}" srcOrd="3" destOrd="0" presId="urn:microsoft.com/office/officeart/2005/8/layout/orgChart1"/>
    <dgm:cxn modelId="{0165E384-1B3F-4F50-B5EA-8ED18CC03235}" type="presParOf" srcId="{DD52FB77-7C5E-4E98-8F54-E45F465462E3}" destId="{C7E40120-8175-40AE-BC28-F612AD6E9932}" srcOrd="0" destOrd="0" presId="urn:microsoft.com/office/officeart/2005/8/layout/orgChart1"/>
    <dgm:cxn modelId="{A80C29B0-BC5E-4B7B-BA44-56C5492D5319}" type="presParOf" srcId="{C7E40120-8175-40AE-BC28-F612AD6E9932}" destId="{C7968290-EBE1-426A-ABC3-249D3D6F2055}" srcOrd="0" destOrd="0" presId="urn:microsoft.com/office/officeart/2005/8/layout/orgChart1"/>
    <dgm:cxn modelId="{FFD5CCFD-7C30-4598-954C-426A6923B325}" type="presParOf" srcId="{C7E40120-8175-40AE-BC28-F612AD6E9932}" destId="{D234859E-5C09-4238-8BED-DDA4BCE890D4}" srcOrd="1" destOrd="0" presId="urn:microsoft.com/office/officeart/2005/8/layout/orgChart1"/>
    <dgm:cxn modelId="{85705EFD-85A6-44B8-B38E-54F24A9F340D}" type="presParOf" srcId="{DD52FB77-7C5E-4E98-8F54-E45F465462E3}" destId="{3333AB56-6825-4688-8964-B9405D8109C9}" srcOrd="1" destOrd="0" presId="urn:microsoft.com/office/officeart/2005/8/layout/orgChart1"/>
    <dgm:cxn modelId="{09A419DE-B9D9-45CE-B013-83A07B8828F2}" type="presParOf" srcId="{3333AB56-6825-4688-8964-B9405D8109C9}" destId="{C0E04E2D-8273-4E2E-A98D-86C66770D3A7}" srcOrd="0" destOrd="0" presId="urn:microsoft.com/office/officeart/2005/8/layout/orgChart1"/>
    <dgm:cxn modelId="{B56B1896-5AF7-46B2-8A0A-7781BCE83D88}" type="presParOf" srcId="{3333AB56-6825-4688-8964-B9405D8109C9}" destId="{EB60D722-77BC-4D85-94C1-60C0536A4BA8}" srcOrd="1" destOrd="0" presId="urn:microsoft.com/office/officeart/2005/8/layout/orgChart1"/>
    <dgm:cxn modelId="{1B6B93BE-96CF-43A7-9299-D01001444733}" type="presParOf" srcId="{EB60D722-77BC-4D85-94C1-60C0536A4BA8}" destId="{29F54928-7281-4F6B-9AF7-D103E9BBB2CD}" srcOrd="0" destOrd="0" presId="urn:microsoft.com/office/officeart/2005/8/layout/orgChart1"/>
    <dgm:cxn modelId="{9F19026E-8DEB-476F-A43C-762634602BCA}" type="presParOf" srcId="{29F54928-7281-4F6B-9AF7-D103E9BBB2CD}" destId="{3B0E6F84-5607-41DB-8045-BF52B81ABA60}" srcOrd="0" destOrd="0" presId="urn:microsoft.com/office/officeart/2005/8/layout/orgChart1"/>
    <dgm:cxn modelId="{98F24371-CCEF-4C90-8762-6517AD205443}" type="presParOf" srcId="{29F54928-7281-4F6B-9AF7-D103E9BBB2CD}" destId="{D297A5BF-E178-463A-B1D0-597A3C237A77}" srcOrd="1" destOrd="0" presId="urn:microsoft.com/office/officeart/2005/8/layout/orgChart1"/>
    <dgm:cxn modelId="{3BD048A9-0D2D-4EC0-BC85-A7414EDB67A1}" type="presParOf" srcId="{EB60D722-77BC-4D85-94C1-60C0536A4BA8}" destId="{33B55A68-8FEB-4A2E-86FF-1C8CE7B5BD78}" srcOrd="1" destOrd="0" presId="urn:microsoft.com/office/officeart/2005/8/layout/orgChart1"/>
    <dgm:cxn modelId="{ED21E5B4-CC94-49E1-B787-F24AB96DA724}" type="presParOf" srcId="{EB60D722-77BC-4D85-94C1-60C0536A4BA8}" destId="{CDD01B8B-CDCC-4B34-8891-9F0904D53263}" srcOrd="2" destOrd="0" presId="urn:microsoft.com/office/officeart/2005/8/layout/orgChart1"/>
    <dgm:cxn modelId="{53EA7910-E108-4059-B76F-958E4FF9243C}" type="presParOf" srcId="{3333AB56-6825-4688-8964-B9405D8109C9}" destId="{FDB6C461-D273-4D53-879E-80FB2F885601}" srcOrd="2" destOrd="0" presId="urn:microsoft.com/office/officeart/2005/8/layout/orgChart1"/>
    <dgm:cxn modelId="{646E3F4D-8D36-40ED-AAC3-85B41D3F019D}" type="presParOf" srcId="{3333AB56-6825-4688-8964-B9405D8109C9}" destId="{240FDF5E-B8D4-4DCD-B188-441D0BA54FCE}" srcOrd="3" destOrd="0" presId="urn:microsoft.com/office/officeart/2005/8/layout/orgChart1"/>
    <dgm:cxn modelId="{AC096AEC-E5AE-4E76-9630-A39542907E1C}" type="presParOf" srcId="{240FDF5E-B8D4-4DCD-B188-441D0BA54FCE}" destId="{400A1820-BB55-44D8-B747-C54C8F3C3E97}" srcOrd="0" destOrd="0" presId="urn:microsoft.com/office/officeart/2005/8/layout/orgChart1"/>
    <dgm:cxn modelId="{44644E7B-AA0A-4D6E-9A38-9E514252A2B8}" type="presParOf" srcId="{400A1820-BB55-44D8-B747-C54C8F3C3E97}" destId="{569AA8AF-47C5-408A-87AE-F21821CAB589}" srcOrd="0" destOrd="0" presId="urn:microsoft.com/office/officeart/2005/8/layout/orgChart1"/>
    <dgm:cxn modelId="{0B3CA985-804A-41F8-B500-B4FFA4FAB680}" type="presParOf" srcId="{400A1820-BB55-44D8-B747-C54C8F3C3E97}" destId="{0B535301-9519-4651-BD0E-1C9CE58FCDB3}" srcOrd="1" destOrd="0" presId="urn:microsoft.com/office/officeart/2005/8/layout/orgChart1"/>
    <dgm:cxn modelId="{F86835EE-7CF9-4E28-A658-B8F67AD6AC53}" type="presParOf" srcId="{240FDF5E-B8D4-4DCD-B188-441D0BA54FCE}" destId="{9AB81DC5-0025-4DA9-9364-F26AF59B5A93}" srcOrd="1" destOrd="0" presId="urn:microsoft.com/office/officeart/2005/8/layout/orgChart1"/>
    <dgm:cxn modelId="{1D8A5280-5CC8-479B-98D6-77671738CA94}" type="presParOf" srcId="{240FDF5E-B8D4-4DCD-B188-441D0BA54FCE}" destId="{E517EC98-C0A6-40E4-98F3-3AB96E518093}" srcOrd="2" destOrd="0" presId="urn:microsoft.com/office/officeart/2005/8/layout/orgChart1"/>
    <dgm:cxn modelId="{FA5A5670-9C89-4CAB-9850-437C53D2DA58}" type="presParOf" srcId="{3333AB56-6825-4688-8964-B9405D8109C9}" destId="{8E6CC186-F793-4613-899D-F6575AF641FC}" srcOrd="4" destOrd="0" presId="urn:microsoft.com/office/officeart/2005/8/layout/orgChart1"/>
    <dgm:cxn modelId="{DF340E23-2F16-4B1D-B86E-0397FE5EE8A8}" type="presParOf" srcId="{3333AB56-6825-4688-8964-B9405D8109C9}" destId="{1C30DBD8-F938-491D-95AC-6164B7948C50}" srcOrd="5" destOrd="0" presId="urn:microsoft.com/office/officeart/2005/8/layout/orgChart1"/>
    <dgm:cxn modelId="{D2D9E046-AEDA-4254-B7EC-DF32E6EDA0C6}" type="presParOf" srcId="{1C30DBD8-F938-491D-95AC-6164B7948C50}" destId="{8CB78BAF-E951-4C23-A695-5966AC08CCE7}" srcOrd="0" destOrd="0" presId="urn:microsoft.com/office/officeart/2005/8/layout/orgChart1"/>
    <dgm:cxn modelId="{876CE896-83EB-4C41-AAC8-6C5188E0F009}" type="presParOf" srcId="{8CB78BAF-E951-4C23-A695-5966AC08CCE7}" destId="{82C012DF-7ABA-4DFD-A532-67709056CA66}" srcOrd="0" destOrd="0" presId="urn:microsoft.com/office/officeart/2005/8/layout/orgChart1"/>
    <dgm:cxn modelId="{ACE853E3-91E3-44BE-A1BA-9265DE23C045}" type="presParOf" srcId="{8CB78BAF-E951-4C23-A695-5966AC08CCE7}" destId="{A8C9C3B4-E58D-47ED-9BFF-2E42A1621AEE}" srcOrd="1" destOrd="0" presId="urn:microsoft.com/office/officeart/2005/8/layout/orgChart1"/>
    <dgm:cxn modelId="{08FD1584-B105-4CEF-A66F-BF9BA76A824E}" type="presParOf" srcId="{1C30DBD8-F938-491D-95AC-6164B7948C50}" destId="{9B10F681-C799-4373-97B9-932F63B97361}" srcOrd="1" destOrd="0" presId="urn:microsoft.com/office/officeart/2005/8/layout/orgChart1"/>
    <dgm:cxn modelId="{B8D6494B-9297-4A1C-A415-36E2A19F5761}" type="presParOf" srcId="{1C30DBD8-F938-491D-95AC-6164B7948C50}" destId="{777E5078-0EEE-4C24-AA3D-4177B574F6A7}" srcOrd="2" destOrd="0" presId="urn:microsoft.com/office/officeart/2005/8/layout/orgChart1"/>
    <dgm:cxn modelId="{74DBBE36-50C0-47BF-AF8A-637370E73AD5}" type="presParOf" srcId="{DD52FB77-7C5E-4E98-8F54-E45F465462E3}" destId="{527514EA-C036-4B10-9079-10C06793AEFB}" srcOrd="2" destOrd="0" presId="urn:microsoft.com/office/officeart/2005/8/layout/orgChart1"/>
    <dgm:cxn modelId="{C41157E9-9653-4435-8C00-1CE8CBB53D2F}" type="presParOf" srcId="{CB5F83E9-3590-4A1B-9A50-72BB0C8F7AAE}" destId="{9F9162EF-20A0-473D-8DCE-73C32BBE8264}" srcOrd="4" destOrd="0" presId="urn:microsoft.com/office/officeart/2005/8/layout/orgChart1"/>
    <dgm:cxn modelId="{C61F57BF-C421-4120-8D60-85C8C86009EA}" type="presParOf" srcId="{CB5F83E9-3590-4A1B-9A50-72BB0C8F7AAE}" destId="{127FEEA0-57A7-4AB8-8279-36D2D84BCEDE}" srcOrd="5" destOrd="0" presId="urn:microsoft.com/office/officeart/2005/8/layout/orgChart1"/>
    <dgm:cxn modelId="{1465EB35-0098-4276-94BB-002E6A9515D3}" type="presParOf" srcId="{127FEEA0-57A7-4AB8-8279-36D2D84BCEDE}" destId="{726F5480-807A-4417-9476-F00C557F74E1}" srcOrd="0" destOrd="0" presId="urn:microsoft.com/office/officeart/2005/8/layout/orgChart1"/>
    <dgm:cxn modelId="{2865A955-6F89-4E9E-90E4-A92C796765A8}" type="presParOf" srcId="{726F5480-807A-4417-9476-F00C557F74E1}" destId="{FA3A3FB8-C525-4147-9929-2695FF0E1176}" srcOrd="0" destOrd="0" presId="urn:microsoft.com/office/officeart/2005/8/layout/orgChart1"/>
    <dgm:cxn modelId="{10CACAEF-CBBB-4627-8D64-32717E24A4B5}" type="presParOf" srcId="{726F5480-807A-4417-9476-F00C557F74E1}" destId="{2725D0FD-056F-442D-B8AE-46322664026F}" srcOrd="1" destOrd="0" presId="urn:microsoft.com/office/officeart/2005/8/layout/orgChart1"/>
    <dgm:cxn modelId="{AE21216D-8C54-4696-A28F-DFB1794A1AC9}" type="presParOf" srcId="{127FEEA0-57A7-4AB8-8279-36D2D84BCEDE}" destId="{9AADAB5B-E84F-47BA-B206-E225BC38914B}" srcOrd="1" destOrd="0" presId="urn:microsoft.com/office/officeart/2005/8/layout/orgChart1"/>
    <dgm:cxn modelId="{D45985C1-AEDA-4072-B89C-5A5058F11960}" type="presParOf" srcId="{9AADAB5B-E84F-47BA-B206-E225BC38914B}" destId="{58104226-5D38-4864-A777-641BC97DF8E9}" srcOrd="0" destOrd="0" presId="urn:microsoft.com/office/officeart/2005/8/layout/orgChart1"/>
    <dgm:cxn modelId="{2DCAEC6D-B071-4908-AE59-CFBCA865F5BA}" type="presParOf" srcId="{9AADAB5B-E84F-47BA-B206-E225BC38914B}" destId="{EEEC77A1-484A-463D-9BF3-A0EAA31ED408}" srcOrd="1" destOrd="0" presId="urn:microsoft.com/office/officeart/2005/8/layout/orgChart1"/>
    <dgm:cxn modelId="{1BD67CB2-0530-4300-8EC7-D9F143A4B0F0}" type="presParOf" srcId="{EEEC77A1-484A-463D-9BF3-A0EAA31ED408}" destId="{3400E384-7B8E-4046-A4C7-2717645ADD7C}" srcOrd="0" destOrd="0" presId="urn:microsoft.com/office/officeart/2005/8/layout/orgChart1"/>
    <dgm:cxn modelId="{EFA5577A-BCED-43DD-8996-9B242E760C3F}" type="presParOf" srcId="{3400E384-7B8E-4046-A4C7-2717645ADD7C}" destId="{6082912E-46F6-4B50-BE2F-D9528B240777}" srcOrd="0" destOrd="0" presId="urn:microsoft.com/office/officeart/2005/8/layout/orgChart1"/>
    <dgm:cxn modelId="{550AD0BB-A5D1-40C2-8819-1382C0F2C269}" type="presParOf" srcId="{3400E384-7B8E-4046-A4C7-2717645ADD7C}" destId="{7FA4F0CF-E6A2-43E2-9570-CF4675D47844}" srcOrd="1" destOrd="0" presId="urn:microsoft.com/office/officeart/2005/8/layout/orgChart1"/>
    <dgm:cxn modelId="{859DCFB4-5451-47C0-ADDC-BBC215EF0F64}" type="presParOf" srcId="{EEEC77A1-484A-463D-9BF3-A0EAA31ED408}" destId="{1BC2EB31-E125-4EA1-AE7C-09EC279C170E}" srcOrd="1" destOrd="0" presId="urn:microsoft.com/office/officeart/2005/8/layout/orgChart1"/>
    <dgm:cxn modelId="{14EE5283-5A91-4FF8-9DB5-E722D5F8DBEE}" type="presParOf" srcId="{EEEC77A1-484A-463D-9BF3-A0EAA31ED408}" destId="{5C66BD92-6841-4834-9739-B9B64F8E084C}" srcOrd="2" destOrd="0" presId="urn:microsoft.com/office/officeart/2005/8/layout/orgChart1"/>
    <dgm:cxn modelId="{F4AB90D6-826B-4EEA-8367-7635849E929E}" type="presParOf" srcId="{9AADAB5B-E84F-47BA-B206-E225BC38914B}" destId="{3DB7E0FD-B699-4192-B415-0874FDE03DD8}" srcOrd="2" destOrd="0" presId="urn:microsoft.com/office/officeart/2005/8/layout/orgChart1"/>
    <dgm:cxn modelId="{9699D2EF-C43C-42A3-9601-A9BFA64B6F33}" type="presParOf" srcId="{9AADAB5B-E84F-47BA-B206-E225BC38914B}" destId="{F9063ACB-EE48-41DE-A4A2-78696C7077DE}" srcOrd="3" destOrd="0" presId="urn:microsoft.com/office/officeart/2005/8/layout/orgChart1"/>
    <dgm:cxn modelId="{63EC13C2-2FEE-44B7-AD8D-B5A81AF78B1A}" type="presParOf" srcId="{F9063ACB-EE48-41DE-A4A2-78696C7077DE}" destId="{FA44AAB9-D3AD-4474-8B12-7A822041DF55}" srcOrd="0" destOrd="0" presId="urn:microsoft.com/office/officeart/2005/8/layout/orgChart1"/>
    <dgm:cxn modelId="{060A0D4D-E285-47F8-8AF8-5F6B7CECD195}" type="presParOf" srcId="{FA44AAB9-D3AD-4474-8B12-7A822041DF55}" destId="{C9AB9BA9-3644-4209-95D3-41F946FC6A85}" srcOrd="0" destOrd="0" presId="urn:microsoft.com/office/officeart/2005/8/layout/orgChart1"/>
    <dgm:cxn modelId="{BE2B8AAF-13A3-413E-9925-5D17112658BA}" type="presParOf" srcId="{FA44AAB9-D3AD-4474-8B12-7A822041DF55}" destId="{648FF93A-E872-4DF1-A6E4-1242DC3DA90A}" srcOrd="1" destOrd="0" presId="urn:microsoft.com/office/officeart/2005/8/layout/orgChart1"/>
    <dgm:cxn modelId="{4166910A-702F-430E-9700-DA1CAE3F4588}" type="presParOf" srcId="{F9063ACB-EE48-41DE-A4A2-78696C7077DE}" destId="{3A798CC0-F04C-46DE-A212-835F44244EC7}" srcOrd="1" destOrd="0" presId="urn:microsoft.com/office/officeart/2005/8/layout/orgChart1"/>
    <dgm:cxn modelId="{E2994FAB-D44E-4AE5-A88A-B14AF6042835}" type="presParOf" srcId="{F9063ACB-EE48-41DE-A4A2-78696C7077DE}" destId="{FB8808F6-DE41-4327-827F-D90612E9272E}" srcOrd="2" destOrd="0" presId="urn:microsoft.com/office/officeart/2005/8/layout/orgChart1"/>
    <dgm:cxn modelId="{5E12DC24-3E3A-49BF-A19E-9A6ED778AD0B}" type="presParOf" srcId="{9AADAB5B-E84F-47BA-B206-E225BC38914B}" destId="{8B6F634F-A83D-4F41-B892-ACB2ECE938C6}" srcOrd="4" destOrd="0" presId="urn:microsoft.com/office/officeart/2005/8/layout/orgChart1"/>
    <dgm:cxn modelId="{40250436-10DB-4CBC-9A5A-B7C14D8C839B}" type="presParOf" srcId="{9AADAB5B-E84F-47BA-B206-E225BC38914B}" destId="{57097BB3-6A9F-4FD2-918B-B350D3DB9B92}" srcOrd="5" destOrd="0" presId="urn:microsoft.com/office/officeart/2005/8/layout/orgChart1"/>
    <dgm:cxn modelId="{773EA5AC-6373-413F-9F24-299F3E5283DA}" type="presParOf" srcId="{57097BB3-6A9F-4FD2-918B-B350D3DB9B92}" destId="{D1A316EB-1511-4952-88C8-2E279DEF32C2}" srcOrd="0" destOrd="0" presId="urn:microsoft.com/office/officeart/2005/8/layout/orgChart1"/>
    <dgm:cxn modelId="{AF10831F-3A1A-4A8D-A708-25722A3DC0A9}" type="presParOf" srcId="{D1A316EB-1511-4952-88C8-2E279DEF32C2}" destId="{1851FD4A-E668-46B8-9FB2-A59B65EA7320}" srcOrd="0" destOrd="0" presId="urn:microsoft.com/office/officeart/2005/8/layout/orgChart1"/>
    <dgm:cxn modelId="{B5798AD8-920B-4852-9958-F6EA2C761635}" type="presParOf" srcId="{D1A316EB-1511-4952-88C8-2E279DEF32C2}" destId="{9BD91339-CB98-4598-82EE-66B9FB9E109D}" srcOrd="1" destOrd="0" presId="urn:microsoft.com/office/officeart/2005/8/layout/orgChart1"/>
    <dgm:cxn modelId="{8F849C28-8613-4F7C-BC31-2C8921C04A92}" type="presParOf" srcId="{57097BB3-6A9F-4FD2-918B-B350D3DB9B92}" destId="{273AD052-D194-47F6-BF4D-E66102664F58}" srcOrd="1" destOrd="0" presId="urn:microsoft.com/office/officeart/2005/8/layout/orgChart1"/>
    <dgm:cxn modelId="{76725126-FBB4-4235-9C3A-A366794A886F}" type="presParOf" srcId="{57097BB3-6A9F-4FD2-918B-B350D3DB9B92}" destId="{A57BFD38-A11C-46CB-898B-5A27799D11A8}" srcOrd="2" destOrd="0" presId="urn:microsoft.com/office/officeart/2005/8/layout/orgChart1"/>
    <dgm:cxn modelId="{E108C941-A729-4F76-BBFE-1F687FDB5332}" type="presParOf" srcId="{127FEEA0-57A7-4AB8-8279-36D2D84BCEDE}" destId="{707D4110-2CEF-4493-AD9F-1E3B6F99B01B}" srcOrd="2" destOrd="0" presId="urn:microsoft.com/office/officeart/2005/8/layout/orgChart1"/>
    <dgm:cxn modelId="{F805D676-7A63-4025-9380-AA58592C0FD0}" type="presParOf" srcId="{CB5F83E9-3590-4A1B-9A50-72BB0C8F7AAE}" destId="{C979A866-CDA1-45B5-B4D0-84E0AE266B72}" srcOrd="6" destOrd="0" presId="urn:microsoft.com/office/officeart/2005/8/layout/orgChart1"/>
    <dgm:cxn modelId="{AD9379DE-1932-43E5-B269-ABDB50230C3D}" type="presParOf" srcId="{CB5F83E9-3590-4A1B-9A50-72BB0C8F7AAE}" destId="{5954F631-035C-4F4A-8483-614FE40925A3}" srcOrd="7" destOrd="0" presId="urn:microsoft.com/office/officeart/2005/8/layout/orgChart1"/>
    <dgm:cxn modelId="{F0E9D964-0E33-43B7-AA34-64B0B6B059E9}" type="presParOf" srcId="{5954F631-035C-4F4A-8483-614FE40925A3}" destId="{2D33155C-3163-4CF0-BC62-71C3B13C3E76}" srcOrd="0" destOrd="0" presId="urn:microsoft.com/office/officeart/2005/8/layout/orgChart1"/>
    <dgm:cxn modelId="{F056043E-DCBB-4E04-B681-1335EC30C7F9}" type="presParOf" srcId="{2D33155C-3163-4CF0-BC62-71C3B13C3E76}" destId="{DC171D61-DE55-4C13-AD58-C9AD6A0C3FAA}" srcOrd="0" destOrd="0" presId="urn:microsoft.com/office/officeart/2005/8/layout/orgChart1"/>
    <dgm:cxn modelId="{B685A709-928B-4617-909D-339229A0F00A}" type="presParOf" srcId="{2D33155C-3163-4CF0-BC62-71C3B13C3E76}" destId="{0CD0F969-0554-446F-AA73-13216153FCAC}" srcOrd="1" destOrd="0" presId="urn:microsoft.com/office/officeart/2005/8/layout/orgChart1"/>
    <dgm:cxn modelId="{748E7416-11C8-4376-917F-29EC6D6842FB}" type="presParOf" srcId="{5954F631-035C-4F4A-8483-614FE40925A3}" destId="{72DE312B-F5C1-4A3F-901A-94E287FC5AD1}" srcOrd="1" destOrd="0" presId="urn:microsoft.com/office/officeart/2005/8/layout/orgChart1"/>
    <dgm:cxn modelId="{6AFB029E-34D6-4BBA-A21D-68066251C525}" type="presParOf" srcId="{72DE312B-F5C1-4A3F-901A-94E287FC5AD1}" destId="{943856BE-1F87-40CE-A0FE-0649628DE947}" srcOrd="0" destOrd="0" presId="urn:microsoft.com/office/officeart/2005/8/layout/orgChart1"/>
    <dgm:cxn modelId="{AD99F792-F872-4C71-AEEA-A3CD7995098E}" type="presParOf" srcId="{72DE312B-F5C1-4A3F-901A-94E287FC5AD1}" destId="{833FEE55-7A69-48EC-AC2D-9E952F994BC9}" srcOrd="1" destOrd="0" presId="urn:microsoft.com/office/officeart/2005/8/layout/orgChart1"/>
    <dgm:cxn modelId="{6E8589D3-39CA-41BC-9C12-0A2E5EF5496D}" type="presParOf" srcId="{833FEE55-7A69-48EC-AC2D-9E952F994BC9}" destId="{9E949498-D820-47CE-9FFD-2C6D4A0C5606}" srcOrd="0" destOrd="0" presId="urn:microsoft.com/office/officeart/2005/8/layout/orgChart1"/>
    <dgm:cxn modelId="{BD6C71F7-65D9-42EC-B282-66A2793BA880}" type="presParOf" srcId="{9E949498-D820-47CE-9FFD-2C6D4A0C5606}" destId="{117BA144-788E-493C-B4FB-BC063CC200E9}" srcOrd="0" destOrd="0" presId="urn:microsoft.com/office/officeart/2005/8/layout/orgChart1"/>
    <dgm:cxn modelId="{3E1C1D58-07A8-46C0-94CE-28EE598E9F92}" type="presParOf" srcId="{9E949498-D820-47CE-9FFD-2C6D4A0C5606}" destId="{45385477-754C-4810-B0E3-D6F4CA17AE2C}" srcOrd="1" destOrd="0" presId="urn:microsoft.com/office/officeart/2005/8/layout/orgChart1"/>
    <dgm:cxn modelId="{C5263B19-EEA3-4543-B20B-4C86184DC7AA}" type="presParOf" srcId="{833FEE55-7A69-48EC-AC2D-9E952F994BC9}" destId="{054A4E25-08D2-4ED0-86C4-721B2CA39E15}" srcOrd="1" destOrd="0" presId="urn:microsoft.com/office/officeart/2005/8/layout/orgChart1"/>
    <dgm:cxn modelId="{7C534D99-42FB-41E9-B7D3-AC5AB4945365}" type="presParOf" srcId="{833FEE55-7A69-48EC-AC2D-9E952F994BC9}" destId="{6DAD854E-2824-4B74-895F-0D554C29C994}" srcOrd="2" destOrd="0" presId="urn:microsoft.com/office/officeart/2005/8/layout/orgChart1"/>
    <dgm:cxn modelId="{71D1F133-E6D4-4E7E-9C1D-E28F3441B396}" type="presParOf" srcId="{72DE312B-F5C1-4A3F-901A-94E287FC5AD1}" destId="{2348E5FE-5195-4DA4-A1D7-904F403D7098}" srcOrd="2" destOrd="0" presId="urn:microsoft.com/office/officeart/2005/8/layout/orgChart1"/>
    <dgm:cxn modelId="{B184D641-6E72-48E5-AD28-62F0B661C031}" type="presParOf" srcId="{72DE312B-F5C1-4A3F-901A-94E287FC5AD1}" destId="{AFAA8E4D-5825-43B2-9F99-16D8B49FE674}" srcOrd="3" destOrd="0" presId="urn:microsoft.com/office/officeart/2005/8/layout/orgChart1"/>
    <dgm:cxn modelId="{A9AC8A25-BADC-460B-AE8E-03BB303BED45}" type="presParOf" srcId="{AFAA8E4D-5825-43B2-9F99-16D8B49FE674}" destId="{5C5E4F03-60C7-4BA9-9DDE-E43F56732DF7}" srcOrd="0" destOrd="0" presId="urn:microsoft.com/office/officeart/2005/8/layout/orgChart1"/>
    <dgm:cxn modelId="{DDB3F92D-99BE-4474-ABE9-09109B28131D}" type="presParOf" srcId="{5C5E4F03-60C7-4BA9-9DDE-E43F56732DF7}" destId="{000B2AA5-7F1A-4865-940A-FB2C12CE565B}" srcOrd="0" destOrd="0" presId="urn:microsoft.com/office/officeart/2005/8/layout/orgChart1"/>
    <dgm:cxn modelId="{21B86D25-7DFC-4E5B-AA21-434CE1388364}" type="presParOf" srcId="{5C5E4F03-60C7-4BA9-9DDE-E43F56732DF7}" destId="{A2438E29-198A-4907-A627-510F3B502C79}" srcOrd="1" destOrd="0" presId="urn:microsoft.com/office/officeart/2005/8/layout/orgChart1"/>
    <dgm:cxn modelId="{89857369-5367-4511-9284-B124B169361E}" type="presParOf" srcId="{AFAA8E4D-5825-43B2-9F99-16D8B49FE674}" destId="{EEDECBAD-73A0-4018-A0EC-411925F264F1}" srcOrd="1" destOrd="0" presId="urn:microsoft.com/office/officeart/2005/8/layout/orgChart1"/>
    <dgm:cxn modelId="{10DD93E1-3CB1-4A93-9CA4-E721F614DDC0}" type="presParOf" srcId="{AFAA8E4D-5825-43B2-9F99-16D8B49FE674}" destId="{A31FC335-E460-4C85-82BA-155AD9BF5720}" srcOrd="2" destOrd="0" presId="urn:microsoft.com/office/officeart/2005/8/layout/orgChart1"/>
    <dgm:cxn modelId="{1248A090-75D0-4D7B-8C92-069C65B6A2FF}" type="presParOf" srcId="{72DE312B-F5C1-4A3F-901A-94E287FC5AD1}" destId="{3162CEC0-2C23-4ADA-BBE8-359BED895B97}" srcOrd="4" destOrd="0" presId="urn:microsoft.com/office/officeart/2005/8/layout/orgChart1"/>
    <dgm:cxn modelId="{17DD3F68-D472-4A9F-8541-D5B451CCCB84}" type="presParOf" srcId="{72DE312B-F5C1-4A3F-901A-94E287FC5AD1}" destId="{3D5DEBD4-9DCA-4BEF-A336-BC8E957D1E86}" srcOrd="5" destOrd="0" presId="urn:microsoft.com/office/officeart/2005/8/layout/orgChart1"/>
    <dgm:cxn modelId="{29A9C4D0-328C-4526-AC92-1FAB9E3CFF8D}" type="presParOf" srcId="{3D5DEBD4-9DCA-4BEF-A336-BC8E957D1E86}" destId="{2A9B1EF5-030C-49C2-ACB3-2362153AC943}" srcOrd="0" destOrd="0" presId="urn:microsoft.com/office/officeart/2005/8/layout/orgChart1"/>
    <dgm:cxn modelId="{EBE50BE7-3A6E-4110-969D-AEDA486A7D0D}" type="presParOf" srcId="{2A9B1EF5-030C-49C2-ACB3-2362153AC943}" destId="{89AD308A-AFF4-4366-B6A6-B34A1DD956AD}" srcOrd="0" destOrd="0" presId="urn:microsoft.com/office/officeart/2005/8/layout/orgChart1"/>
    <dgm:cxn modelId="{704BC9F6-909E-4508-82AB-D08E160F374C}" type="presParOf" srcId="{2A9B1EF5-030C-49C2-ACB3-2362153AC943}" destId="{7FA2B721-0A75-43F2-92A5-CAD3A784B2DA}" srcOrd="1" destOrd="0" presId="urn:microsoft.com/office/officeart/2005/8/layout/orgChart1"/>
    <dgm:cxn modelId="{7862CAB8-AFFD-44B4-A51D-50DA8FD6BDAE}" type="presParOf" srcId="{3D5DEBD4-9DCA-4BEF-A336-BC8E957D1E86}" destId="{EC27B81E-7ED0-4C3D-BB12-194F03CC7575}" srcOrd="1" destOrd="0" presId="urn:microsoft.com/office/officeart/2005/8/layout/orgChart1"/>
    <dgm:cxn modelId="{588CCB64-C626-484F-A29B-EC824A23D2F7}" type="presParOf" srcId="{3D5DEBD4-9DCA-4BEF-A336-BC8E957D1E86}" destId="{EA8D4FA3-5FFF-429E-A444-3D4539DAAD8E}" srcOrd="2" destOrd="0" presId="urn:microsoft.com/office/officeart/2005/8/layout/orgChart1"/>
    <dgm:cxn modelId="{895886A1-DC71-4CE7-8D1F-62B70E1067CD}" type="presParOf" srcId="{5954F631-035C-4F4A-8483-614FE40925A3}" destId="{1AF259B5-5D46-4712-9D18-D6FBE1A0D5F0}" srcOrd="2" destOrd="0" presId="urn:microsoft.com/office/officeart/2005/8/layout/orgChart1"/>
    <dgm:cxn modelId="{70A3B979-DEC3-4FD6-9287-3C210A13AF26}" type="presParOf" srcId="{D1DB8673-9164-4676-918E-3ED7EAABFBEA}" destId="{BF2A21BB-6E99-44D8-A7A2-03B130AB3A9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B849A5-56CE-4BBF-B0DB-92DC0CD438CA}" type="doc">
      <dgm:prSet loTypeId="urn:microsoft.com/office/officeart/2005/8/layout/cycle8" loCatId="cycle" qsTypeId="urn:microsoft.com/office/officeart/2005/8/quickstyle/simple1" qsCatId="simple" csTypeId="urn:microsoft.com/office/officeart/2005/8/colors/accent1_2" csCatId="accent1" phldr="1"/>
      <dgm:spPr/>
    </dgm:pt>
    <dgm:pt modelId="{40491694-25E7-4068-95BA-B756FF2C42A9}">
      <dgm:prSet phldrT="[Text]"/>
      <dgm:spPr>
        <a:solidFill>
          <a:srgbClr val="FFC000"/>
        </a:solidFill>
      </dgm:spPr>
      <dgm:t>
        <a:bodyPr/>
        <a:lstStyle/>
        <a:p>
          <a:pPr algn="ctr"/>
          <a:r>
            <a:rPr lang="en-GB" u="sng" dirty="0"/>
            <a:t>Use</a:t>
          </a:r>
        </a:p>
      </dgm:t>
    </dgm:pt>
    <dgm:pt modelId="{F97093C1-FF95-45DE-88AA-228EC523117A}" type="parTrans" cxnId="{DB08D661-40B5-4144-87E6-44C7BB72BC1D}">
      <dgm:prSet/>
      <dgm:spPr/>
      <dgm:t>
        <a:bodyPr/>
        <a:lstStyle/>
        <a:p>
          <a:pPr algn="ctr"/>
          <a:endParaRPr lang="en-GB"/>
        </a:p>
      </dgm:t>
    </dgm:pt>
    <dgm:pt modelId="{9326D25A-F72C-49D4-B132-126BD3E7DF5A}" type="sibTrans" cxnId="{DB08D661-40B5-4144-87E6-44C7BB72BC1D}">
      <dgm:prSet/>
      <dgm:spPr/>
      <dgm:t>
        <a:bodyPr/>
        <a:lstStyle/>
        <a:p>
          <a:pPr algn="ctr"/>
          <a:endParaRPr lang="en-GB"/>
        </a:p>
      </dgm:t>
    </dgm:pt>
    <dgm:pt modelId="{5971F7E7-E369-421A-A92D-50A9DD1233D8}">
      <dgm:prSet phldrT="[Text]"/>
      <dgm:spPr>
        <a:solidFill>
          <a:srgbClr val="00B050"/>
        </a:solidFill>
      </dgm:spPr>
      <dgm:t>
        <a:bodyPr/>
        <a:lstStyle/>
        <a:p>
          <a:pPr algn="ctr"/>
          <a:r>
            <a:rPr lang="en-GB" u="sng" dirty="0"/>
            <a:t>Give</a:t>
          </a:r>
        </a:p>
      </dgm:t>
    </dgm:pt>
    <dgm:pt modelId="{02029EF3-8B2B-4CCC-9D18-2A81E26EA8C6}" type="parTrans" cxnId="{01A56DA2-6C37-4B6E-8BA4-0CE3795290E3}">
      <dgm:prSet/>
      <dgm:spPr/>
      <dgm:t>
        <a:bodyPr/>
        <a:lstStyle/>
        <a:p>
          <a:pPr algn="ctr"/>
          <a:endParaRPr lang="en-GB"/>
        </a:p>
      </dgm:t>
    </dgm:pt>
    <dgm:pt modelId="{BEC2190B-7A86-4A4F-93A3-AA25F49AC580}" type="sibTrans" cxnId="{01A56DA2-6C37-4B6E-8BA4-0CE3795290E3}">
      <dgm:prSet/>
      <dgm:spPr/>
      <dgm:t>
        <a:bodyPr/>
        <a:lstStyle/>
        <a:p>
          <a:pPr algn="ctr"/>
          <a:endParaRPr lang="en-GB"/>
        </a:p>
      </dgm:t>
    </dgm:pt>
    <dgm:pt modelId="{B34826F8-3846-4240-91F4-1D11F9ECF674}">
      <dgm:prSet phldrT="[Text]"/>
      <dgm:spPr>
        <a:solidFill>
          <a:srgbClr val="FF0000"/>
        </a:solidFill>
      </dgm:spPr>
      <dgm:t>
        <a:bodyPr/>
        <a:lstStyle/>
        <a:p>
          <a:pPr algn="ctr"/>
          <a:r>
            <a:rPr lang="en-GB" u="sng" dirty="0"/>
            <a:t>Take</a:t>
          </a:r>
        </a:p>
      </dgm:t>
    </dgm:pt>
    <dgm:pt modelId="{16C424DC-E23A-4E5D-AE20-70E0F7067200}" type="parTrans" cxnId="{AF8E587B-4994-4C0C-9277-D922C4FB5C7A}">
      <dgm:prSet/>
      <dgm:spPr/>
      <dgm:t>
        <a:bodyPr/>
        <a:lstStyle/>
        <a:p>
          <a:pPr algn="ctr"/>
          <a:endParaRPr lang="en-GB"/>
        </a:p>
      </dgm:t>
    </dgm:pt>
    <dgm:pt modelId="{A9A5C41F-4A34-488A-A7B2-514921A60C69}" type="sibTrans" cxnId="{AF8E587B-4994-4C0C-9277-D922C4FB5C7A}">
      <dgm:prSet/>
      <dgm:spPr/>
      <dgm:t>
        <a:bodyPr/>
        <a:lstStyle/>
        <a:p>
          <a:pPr algn="ctr"/>
          <a:endParaRPr lang="en-GB"/>
        </a:p>
      </dgm:t>
    </dgm:pt>
    <dgm:pt modelId="{AC7157E1-58AB-4F24-A2FB-C39B37B5547F}">
      <dgm:prSet/>
      <dgm:spPr>
        <a:solidFill>
          <a:srgbClr val="FF0000"/>
        </a:solidFill>
      </dgm:spPr>
      <dgm:t>
        <a:bodyPr/>
        <a:lstStyle/>
        <a:p>
          <a:pPr algn="ctr"/>
          <a:r>
            <a:rPr lang="en-GB" dirty="0"/>
            <a:t>Scan</a:t>
          </a:r>
        </a:p>
      </dgm:t>
    </dgm:pt>
    <dgm:pt modelId="{D28F9B01-00DA-4D56-B468-2FA596EBB675}" type="parTrans" cxnId="{F0D2FD43-0498-4681-8B3F-39DB7C19B12A}">
      <dgm:prSet/>
      <dgm:spPr/>
      <dgm:t>
        <a:bodyPr/>
        <a:lstStyle/>
        <a:p>
          <a:pPr algn="ctr"/>
          <a:endParaRPr lang="en-GB"/>
        </a:p>
      </dgm:t>
    </dgm:pt>
    <dgm:pt modelId="{22EFD38D-4FCC-4F7A-A260-E56E766070B7}" type="sibTrans" cxnId="{F0D2FD43-0498-4681-8B3F-39DB7C19B12A}">
      <dgm:prSet/>
      <dgm:spPr/>
      <dgm:t>
        <a:bodyPr/>
        <a:lstStyle/>
        <a:p>
          <a:pPr algn="ctr"/>
          <a:endParaRPr lang="en-GB"/>
        </a:p>
      </dgm:t>
    </dgm:pt>
    <dgm:pt modelId="{18EA8387-6E5B-47DE-9A84-9802E5AE59E7}">
      <dgm:prSet/>
      <dgm:spPr>
        <a:solidFill>
          <a:srgbClr val="FF0000"/>
        </a:solidFill>
      </dgm:spPr>
      <dgm:t>
        <a:bodyPr/>
        <a:lstStyle/>
        <a:p>
          <a:pPr algn="ctr"/>
          <a:r>
            <a:rPr lang="en-GB" dirty="0"/>
            <a:t>Mirrors</a:t>
          </a:r>
        </a:p>
      </dgm:t>
    </dgm:pt>
    <dgm:pt modelId="{E6FF2D02-C880-4BB4-BB74-F01D16C5DAF2}" type="parTrans" cxnId="{4C0A6F31-0D02-4FEF-ACA2-22DF92CB8566}">
      <dgm:prSet/>
      <dgm:spPr/>
      <dgm:t>
        <a:bodyPr/>
        <a:lstStyle/>
        <a:p>
          <a:pPr algn="ctr"/>
          <a:endParaRPr lang="en-GB"/>
        </a:p>
      </dgm:t>
    </dgm:pt>
    <dgm:pt modelId="{C0D20732-BC54-41AB-8D9B-636632F8F165}" type="sibTrans" cxnId="{4C0A6F31-0D02-4FEF-ACA2-22DF92CB8566}">
      <dgm:prSet/>
      <dgm:spPr/>
      <dgm:t>
        <a:bodyPr/>
        <a:lstStyle/>
        <a:p>
          <a:pPr algn="ctr"/>
          <a:endParaRPr lang="en-GB"/>
        </a:p>
      </dgm:t>
    </dgm:pt>
    <dgm:pt modelId="{FB59C67B-A3AF-41FF-97CE-AC2A111BF9B9}">
      <dgm:prSet/>
      <dgm:spPr>
        <a:solidFill>
          <a:srgbClr val="FFC000"/>
        </a:solidFill>
      </dgm:spPr>
      <dgm:t>
        <a:bodyPr/>
        <a:lstStyle/>
        <a:p>
          <a:pPr algn="ctr"/>
          <a:r>
            <a:rPr lang="en-GB" dirty="0"/>
            <a:t>Process</a:t>
          </a:r>
        </a:p>
      </dgm:t>
    </dgm:pt>
    <dgm:pt modelId="{80BECDB8-58F9-4159-9FDF-76541AD5BE33}" type="parTrans" cxnId="{92726AA9-C5B1-45A2-89BF-A638E752DE08}">
      <dgm:prSet/>
      <dgm:spPr/>
      <dgm:t>
        <a:bodyPr/>
        <a:lstStyle/>
        <a:p>
          <a:pPr algn="ctr"/>
          <a:endParaRPr lang="en-GB"/>
        </a:p>
      </dgm:t>
    </dgm:pt>
    <dgm:pt modelId="{659637DF-B53E-483A-8120-A93D594A9D5E}" type="sibTrans" cxnId="{92726AA9-C5B1-45A2-89BF-A638E752DE08}">
      <dgm:prSet/>
      <dgm:spPr/>
      <dgm:t>
        <a:bodyPr/>
        <a:lstStyle/>
        <a:p>
          <a:pPr algn="ctr"/>
          <a:endParaRPr lang="en-GB"/>
        </a:p>
      </dgm:t>
    </dgm:pt>
    <dgm:pt modelId="{6F0748B2-3A9F-4EB3-BFC0-D75C6EFA3E32}">
      <dgm:prSet/>
      <dgm:spPr>
        <a:solidFill>
          <a:srgbClr val="FFC000"/>
        </a:solidFill>
      </dgm:spPr>
      <dgm:t>
        <a:bodyPr/>
        <a:lstStyle/>
        <a:p>
          <a:pPr algn="ctr"/>
          <a:r>
            <a:rPr lang="en-GB" dirty="0"/>
            <a:t>Driving Plan</a:t>
          </a:r>
        </a:p>
      </dgm:t>
    </dgm:pt>
    <dgm:pt modelId="{2FFCDD7A-653A-451D-84F5-D4407778A3F2}" type="parTrans" cxnId="{365A9F3B-1B5F-4A07-9269-20E26874BCE6}">
      <dgm:prSet/>
      <dgm:spPr/>
      <dgm:t>
        <a:bodyPr/>
        <a:lstStyle/>
        <a:p>
          <a:pPr algn="ctr"/>
          <a:endParaRPr lang="en-GB"/>
        </a:p>
      </dgm:t>
    </dgm:pt>
    <dgm:pt modelId="{C3918093-1010-44C3-AB6A-C988C0C49098}" type="sibTrans" cxnId="{365A9F3B-1B5F-4A07-9269-20E26874BCE6}">
      <dgm:prSet/>
      <dgm:spPr/>
      <dgm:t>
        <a:bodyPr/>
        <a:lstStyle/>
        <a:p>
          <a:pPr algn="ctr"/>
          <a:endParaRPr lang="en-GB"/>
        </a:p>
      </dgm:t>
    </dgm:pt>
    <dgm:pt modelId="{99F2B261-9859-4F65-9012-CD2265C99E50}">
      <dgm:prSet/>
      <dgm:spPr>
        <a:solidFill>
          <a:srgbClr val="00B050"/>
        </a:solidFill>
      </dgm:spPr>
      <dgm:t>
        <a:bodyPr/>
        <a:lstStyle/>
        <a:p>
          <a:pPr algn="ctr"/>
          <a:r>
            <a:rPr lang="en-GB" dirty="0"/>
            <a:t>Signals</a:t>
          </a:r>
        </a:p>
      </dgm:t>
    </dgm:pt>
    <dgm:pt modelId="{39475F37-DE40-4E1F-8354-BDACBEC65B02}" type="parTrans" cxnId="{19D21C35-C001-4916-8081-1CA437714341}">
      <dgm:prSet/>
      <dgm:spPr/>
      <dgm:t>
        <a:bodyPr/>
        <a:lstStyle/>
        <a:p>
          <a:pPr algn="ctr"/>
          <a:endParaRPr lang="en-GB"/>
        </a:p>
      </dgm:t>
    </dgm:pt>
    <dgm:pt modelId="{EF0F2242-B180-4CEB-BEC6-3234BB2D43C9}" type="sibTrans" cxnId="{19D21C35-C001-4916-8081-1CA437714341}">
      <dgm:prSet/>
      <dgm:spPr/>
      <dgm:t>
        <a:bodyPr/>
        <a:lstStyle/>
        <a:p>
          <a:pPr algn="ctr"/>
          <a:endParaRPr lang="en-GB"/>
        </a:p>
      </dgm:t>
    </dgm:pt>
    <dgm:pt modelId="{8418C929-6B5A-4306-9674-215FE8810EBD}">
      <dgm:prSet/>
      <dgm:spPr>
        <a:solidFill>
          <a:srgbClr val="00B050"/>
        </a:solidFill>
      </dgm:spPr>
      <dgm:t>
        <a:bodyPr/>
        <a:lstStyle/>
        <a:p>
          <a:pPr algn="ctr"/>
          <a:r>
            <a:rPr lang="en-GB" dirty="0"/>
            <a:t>Position</a:t>
          </a:r>
        </a:p>
      </dgm:t>
    </dgm:pt>
    <dgm:pt modelId="{D1FD8B42-14D8-4FC0-AE7B-242CC14F384B}" type="parTrans" cxnId="{3AD3CD19-91B9-4764-9F4B-BC59F227C863}">
      <dgm:prSet/>
      <dgm:spPr/>
      <dgm:t>
        <a:bodyPr/>
        <a:lstStyle/>
        <a:p>
          <a:pPr algn="ctr"/>
          <a:endParaRPr lang="en-GB"/>
        </a:p>
      </dgm:t>
    </dgm:pt>
    <dgm:pt modelId="{9F021292-9F4F-4054-AE16-D0E3BE274278}" type="sibTrans" cxnId="{3AD3CD19-91B9-4764-9F4B-BC59F227C863}">
      <dgm:prSet/>
      <dgm:spPr/>
      <dgm:t>
        <a:bodyPr/>
        <a:lstStyle/>
        <a:p>
          <a:pPr algn="ctr"/>
          <a:endParaRPr lang="en-GB"/>
        </a:p>
      </dgm:t>
    </dgm:pt>
    <dgm:pt modelId="{EFEC158D-DB70-480D-BB74-472A421FD35D}">
      <dgm:prSet/>
      <dgm:spPr>
        <a:solidFill>
          <a:srgbClr val="FF0000"/>
        </a:solidFill>
      </dgm:spPr>
      <dgm:t>
        <a:bodyPr/>
        <a:lstStyle/>
        <a:p>
          <a:pPr algn="ctr"/>
          <a:r>
            <a:rPr lang="en-GB" dirty="0"/>
            <a:t>Hearing</a:t>
          </a:r>
        </a:p>
      </dgm:t>
    </dgm:pt>
    <dgm:pt modelId="{1CFEF6AB-8613-4E58-9817-0093D523B68A}" type="parTrans" cxnId="{ED45FAA0-04B4-4C5F-A77F-77A563BFF4ED}">
      <dgm:prSet/>
      <dgm:spPr/>
      <dgm:t>
        <a:bodyPr/>
        <a:lstStyle/>
        <a:p>
          <a:endParaRPr lang="en-GB"/>
        </a:p>
      </dgm:t>
    </dgm:pt>
    <dgm:pt modelId="{4F915E30-C1B1-452F-97A8-D8D79FEFF2FF}" type="sibTrans" cxnId="{ED45FAA0-04B4-4C5F-A77F-77A563BFF4ED}">
      <dgm:prSet/>
      <dgm:spPr/>
      <dgm:t>
        <a:bodyPr/>
        <a:lstStyle/>
        <a:p>
          <a:endParaRPr lang="en-GB"/>
        </a:p>
      </dgm:t>
    </dgm:pt>
    <dgm:pt modelId="{707A8F6A-380C-4E87-B73D-AC2B958D009E}" type="pres">
      <dgm:prSet presAssocID="{B8B849A5-56CE-4BBF-B0DB-92DC0CD438CA}" presName="compositeShape" presStyleCnt="0">
        <dgm:presLayoutVars>
          <dgm:chMax val="7"/>
          <dgm:dir/>
          <dgm:resizeHandles val="exact"/>
        </dgm:presLayoutVars>
      </dgm:prSet>
      <dgm:spPr/>
    </dgm:pt>
    <dgm:pt modelId="{04C65D6F-B219-443D-9BEF-86A9B1A50776}" type="pres">
      <dgm:prSet presAssocID="{B8B849A5-56CE-4BBF-B0DB-92DC0CD438CA}" presName="wedge1" presStyleLbl="node1" presStyleIdx="0" presStyleCnt="3"/>
      <dgm:spPr/>
    </dgm:pt>
    <dgm:pt modelId="{338D5B12-B577-41B4-BCC7-73A5332BEF8F}" type="pres">
      <dgm:prSet presAssocID="{B8B849A5-56CE-4BBF-B0DB-92DC0CD438CA}" presName="dummy1a" presStyleCnt="0"/>
      <dgm:spPr/>
    </dgm:pt>
    <dgm:pt modelId="{10D41358-50C7-4CD5-A7B8-70345D396FED}" type="pres">
      <dgm:prSet presAssocID="{B8B849A5-56CE-4BBF-B0DB-92DC0CD438CA}" presName="dummy1b" presStyleCnt="0"/>
      <dgm:spPr/>
    </dgm:pt>
    <dgm:pt modelId="{C7BEF7B3-AF72-41FC-8377-CB4568511814}" type="pres">
      <dgm:prSet presAssocID="{B8B849A5-56CE-4BBF-B0DB-92DC0CD438CA}" presName="wedge1Tx" presStyleLbl="node1" presStyleIdx="0" presStyleCnt="3">
        <dgm:presLayoutVars>
          <dgm:chMax val="0"/>
          <dgm:chPref val="0"/>
          <dgm:bulletEnabled val="1"/>
        </dgm:presLayoutVars>
      </dgm:prSet>
      <dgm:spPr/>
    </dgm:pt>
    <dgm:pt modelId="{E683448E-DAB3-4A2E-A2C8-4A332793CD9E}" type="pres">
      <dgm:prSet presAssocID="{B8B849A5-56CE-4BBF-B0DB-92DC0CD438CA}" presName="wedge2" presStyleLbl="node1" presStyleIdx="1" presStyleCnt="3"/>
      <dgm:spPr/>
    </dgm:pt>
    <dgm:pt modelId="{347765F1-465C-43CB-B4D8-944767A697E1}" type="pres">
      <dgm:prSet presAssocID="{B8B849A5-56CE-4BBF-B0DB-92DC0CD438CA}" presName="dummy2a" presStyleCnt="0"/>
      <dgm:spPr/>
    </dgm:pt>
    <dgm:pt modelId="{292B0A5D-1E68-46D4-BEBC-6D140E5B5BD5}" type="pres">
      <dgm:prSet presAssocID="{B8B849A5-56CE-4BBF-B0DB-92DC0CD438CA}" presName="dummy2b" presStyleCnt="0"/>
      <dgm:spPr/>
    </dgm:pt>
    <dgm:pt modelId="{F6D33DE6-994E-46E8-A921-3DCB4B6B7C2A}" type="pres">
      <dgm:prSet presAssocID="{B8B849A5-56CE-4BBF-B0DB-92DC0CD438CA}" presName="wedge2Tx" presStyleLbl="node1" presStyleIdx="1" presStyleCnt="3">
        <dgm:presLayoutVars>
          <dgm:chMax val="0"/>
          <dgm:chPref val="0"/>
          <dgm:bulletEnabled val="1"/>
        </dgm:presLayoutVars>
      </dgm:prSet>
      <dgm:spPr/>
    </dgm:pt>
    <dgm:pt modelId="{7AB994A4-C94E-42B9-B4D3-678DBA5D45E2}" type="pres">
      <dgm:prSet presAssocID="{B8B849A5-56CE-4BBF-B0DB-92DC0CD438CA}" presName="wedge3" presStyleLbl="node1" presStyleIdx="2" presStyleCnt="3"/>
      <dgm:spPr/>
    </dgm:pt>
    <dgm:pt modelId="{F652FED3-3F20-4E8C-A671-0AE197C8458C}" type="pres">
      <dgm:prSet presAssocID="{B8B849A5-56CE-4BBF-B0DB-92DC0CD438CA}" presName="dummy3a" presStyleCnt="0"/>
      <dgm:spPr/>
    </dgm:pt>
    <dgm:pt modelId="{1E23F6EC-3226-4B09-8282-1405385FB2D9}" type="pres">
      <dgm:prSet presAssocID="{B8B849A5-56CE-4BBF-B0DB-92DC0CD438CA}" presName="dummy3b" presStyleCnt="0"/>
      <dgm:spPr/>
    </dgm:pt>
    <dgm:pt modelId="{93B8BD69-3546-40F5-8656-ED62CDB699C4}" type="pres">
      <dgm:prSet presAssocID="{B8B849A5-56CE-4BBF-B0DB-92DC0CD438CA}" presName="wedge3Tx" presStyleLbl="node1" presStyleIdx="2" presStyleCnt="3">
        <dgm:presLayoutVars>
          <dgm:chMax val="0"/>
          <dgm:chPref val="0"/>
          <dgm:bulletEnabled val="1"/>
        </dgm:presLayoutVars>
      </dgm:prSet>
      <dgm:spPr/>
    </dgm:pt>
    <dgm:pt modelId="{353B8E44-6628-405B-92A5-EDA02C4370A1}" type="pres">
      <dgm:prSet presAssocID="{9326D25A-F72C-49D4-B132-126BD3E7DF5A}" presName="arrowWedge1" presStyleLbl="fgSibTrans2D1" presStyleIdx="0" presStyleCnt="3"/>
      <dgm:spPr/>
    </dgm:pt>
    <dgm:pt modelId="{22838DF1-25CC-4664-B889-DE61E57D57D4}" type="pres">
      <dgm:prSet presAssocID="{BEC2190B-7A86-4A4F-93A3-AA25F49AC580}" presName="arrowWedge2" presStyleLbl="fgSibTrans2D1" presStyleIdx="1" presStyleCnt="3"/>
      <dgm:spPr/>
    </dgm:pt>
    <dgm:pt modelId="{75015A3F-ABDA-42B5-8204-AC843BB8AFA0}" type="pres">
      <dgm:prSet presAssocID="{A9A5C41F-4A34-488A-A7B2-514921A60C69}" presName="arrowWedge3" presStyleLbl="fgSibTrans2D1" presStyleIdx="2" presStyleCnt="3"/>
      <dgm:spPr/>
    </dgm:pt>
  </dgm:ptLst>
  <dgm:cxnLst>
    <dgm:cxn modelId="{B5455709-BAB2-40F8-B598-9DAAC27C4C02}" type="presOf" srcId="{99F2B261-9859-4F65-9012-CD2265C99E50}" destId="{F6D33DE6-994E-46E8-A921-3DCB4B6B7C2A}" srcOrd="1" destOrd="1" presId="urn:microsoft.com/office/officeart/2005/8/layout/cycle8"/>
    <dgm:cxn modelId="{3AD3CD19-91B9-4764-9F4B-BC59F227C863}" srcId="{5971F7E7-E369-421A-A92D-50A9DD1233D8}" destId="{8418C929-6B5A-4306-9674-215FE8810EBD}" srcOrd="1" destOrd="0" parTransId="{D1FD8B42-14D8-4FC0-AE7B-242CC14F384B}" sibTransId="{9F021292-9F4F-4054-AE16-D0E3BE274278}"/>
    <dgm:cxn modelId="{4D259823-5027-44F7-9804-A50D1881A7D5}" type="presOf" srcId="{AC7157E1-58AB-4F24-A2FB-C39B37B5547F}" destId="{93B8BD69-3546-40F5-8656-ED62CDB699C4}" srcOrd="1" destOrd="1" presId="urn:microsoft.com/office/officeart/2005/8/layout/cycle8"/>
    <dgm:cxn modelId="{46D23B2C-FC9C-4349-9E7A-E1723CF99A7A}" type="presOf" srcId="{FB59C67B-A3AF-41FF-97CE-AC2A111BF9B9}" destId="{C7BEF7B3-AF72-41FC-8377-CB4568511814}" srcOrd="1" destOrd="1" presId="urn:microsoft.com/office/officeart/2005/8/layout/cycle8"/>
    <dgm:cxn modelId="{4C0A6F31-0D02-4FEF-ACA2-22DF92CB8566}" srcId="{B34826F8-3846-4240-91F4-1D11F9ECF674}" destId="{18EA8387-6E5B-47DE-9A84-9802E5AE59E7}" srcOrd="1" destOrd="0" parTransId="{E6FF2D02-C880-4BB4-BB74-F01D16C5DAF2}" sibTransId="{C0D20732-BC54-41AB-8D9B-636632F8F165}"/>
    <dgm:cxn modelId="{06EE2F34-6FB4-4791-98EB-B797DE33D8FB}" type="presOf" srcId="{40491694-25E7-4068-95BA-B756FF2C42A9}" destId="{C7BEF7B3-AF72-41FC-8377-CB4568511814}" srcOrd="1" destOrd="0" presId="urn:microsoft.com/office/officeart/2005/8/layout/cycle8"/>
    <dgm:cxn modelId="{19D21C35-C001-4916-8081-1CA437714341}" srcId="{5971F7E7-E369-421A-A92D-50A9DD1233D8}" destId="{99F2B261-9859-4F65-9012-CD2265C99E50}" srcOrd="0" destOrd="0" parTransId="{39475F37-DE40-4E1F-8354-BDACBEC65B02}" sibTransId="{EF0F2242-B180-4CEB-BEC6-3234BB2D43C9}"/>
    <dgm:cxn modelId="{57153A38-86FD-4B25-B196-D2C730B8113D}" type="presOf" srcId="{18EA8387-6E5B-47DE-9A84-9802E5AE59E7}" destId="{7AB994A4-C94E-42B9-B4D3-678DBA5D45E2}" srcOrd="0" destOrd="2" presId="urn:microsoft.com/office/officeart/2005/8/layout/cycle8"/>
    <dgm:cxn modelId="{BC47493B-14E9-4B74-B914-0BFF460C3CFC}" type="presOf" srcId="{6F0748B2-3A9F-4EB3-BFC0-D75C6EFA3E32}" destId="{04C65D6F-B219-443D-9BEF-86A9B1A50776}" srcOrd="0" destOrd="2" presId="urn:microsoft.com/office/officeart/2005/8/layout/cycle8"/>
    <dgm:cxn modelId="{365A9F3B-1B5F-4A07-9269-20E26874BCE6}" srcId="{40491694-25E7-4068-95BA-B756FF2C42A9}" destId="{6F0748B2-3A9F-4EB3-BFC0-D75C6EFA3E32}" srcOrd="1" destOrd="0" parTransId="{2FFCDD7A-653A-451D-84F5-D4407778A3F2}" sibTransId="{C3918093-1010-44C3-AB6A-C988C0C49098}"/>
    <dgm:cxn modelId="{0D36953C-CF63-4D28-8036-04791C28C063}" type="presOf" srcId="{FB59C67B-A3AF-41FF-97CE-AC2A111BF9B9}" destId="{04C65D6F-B219-443D-9BEF-86A9B1A50776}" srcOrd="0" destOrd="1" presId="urn:microsoft.com/office/officeart/2005/8/layout/cycle8"/>
    <dgm:cxn modelId="{94F5945E-C430-44F1-9D58-B6B04201AB0A}" type="presOf" srcId="{18EA8387-6E5B-47DE-9A84-9802E5AE59E7}" destId="{93B8BD69-3546-40F5-8656-ED62CDB699C4}" srcOrd="1" destOrd="2" presId="urn:microsoft.com/office/officeart/2005/8/layout/cycle8"/>
    <dgm:cxn modelId="{DB08D661-40B5-4144-87E6-44C7BB72BC1D}" srcId="{B8B849A5-56CE-4BBF-B0DB-92DC0CD438CA}" destId="{40491694-25E7-4068-95BA-B756FF2C42A9}" srcOrd="0" destOrd="0" parTransId="{F97093C1-FF95-45DE-88AA-228EC523117A}" sibTransId="{9326D25A-F72C-49D4-B132-126BD3E7DF5A}"/>
    <dgm:cxn modelId="{F0D2FD43-0498-4681-8B3F-39DB7C19B12A}" srcId="{B34826F8-3846-4240-91F4-1D11F9ECF674}" destId="{AC7157E1-58AB-4F24-A2FB-C39B37B5547F}" srcOrd="0" destOrd="0" parTransId="{D28F9B01-00DA-4D56-B468-2FA596EBB675}" sibTransId="{22EFD38D-4FCC-4F7A-A260-E56E766070B7}"/>
    <dgm:cxn modelId="{90581850-747D-49F0-BD7F-F2BE7CE60D8C}" type="presOf" srcId="{AC7157E1-58AB-4F24-A2FB-C39B37B5547F}" destId="{7AB994A4-C94E-42B9-B4D3-678DBA5D45E2}" srcOrd="0" destOrd="1" presId="urn:microsoft.com/office/officeart/2005/8/layout/cycle8"/>
    <dgm:cxn modelId="{3B726674-FF7D-443E-B5C0-3B9E4C09E62D}" type="presOf" srcId="{B34826F8-3846-4240-91F4-1D11F9ECF674}" destId="{93B8BD69-3546-40F5-8656-ED62CDB699C4}" srcOrd="1" destOrd="0" presId="urn:microsoft.com/office/officeart/2005/8/layout/cycle8"/>
    <dgm:cxn modelId="{036F6176-7A19-4AC8-9657-AAD19535085C}" type="presOf" srcId="{EFEC158D-DB70-480D-BB74-472A421FD35D}" destId="{93B8BD69-3546-40F5-8656-ED62CDB699C4}" srcOrd="1" destOrd="3" presId="urn:microsoft.com/office/officeart/2005/8/layout/cycle8"/>
    <dgm:cxn modelId="{AF8E587B-4994-4C0C-9277-D922C4FB5C7A}" srcId="{B8B849A5-56CE-4BBF-B0DB-92DC0CD438CA}" destId="{B34826F8-3846-4240-91F4-1D11F9ECF674}" srcOrd="2" destOrd="0" parTransId="{16C424DC-E23A-4E5D-AE20-70E0F7067200}" sibTransId="{A9A5C41F-4A34-488A-A7B2-514921A60C69}"/>
    <dgm:cxn modelId="{AF2B7795-16F8-4AD3-897D-653D80A50C4F}" type="presOf" srcId="{8418C929-6B5A-4306-9674-215FE8810EBD}" destId="{F6D33DE6-994E-46E8-A921-3DCB4B6B7C2A}" srcOrd="1" destOrd="2" presId="urn:microsoft.com/office/officeart/2005/8/layout/cycle8"/>
    <dgm:cxn modelId="{29032C97-4885-45EE-9885-5555383007C4}" type="presOf" srcId="{B8B849A5-56CE-4BBF-B0DB-92DC0CD438CA}" destId="{707A8F6A-380C-4E87-B73D-AC2B958D009E}" srcOrd="0" destOrd="0" presId="urn:microsoft.com/office/officeart/2005/8/layout/cycle8"/>
    <dgm:cxn modelId="{ED45FAA0-04B4-4C5F-A77F-77A563BFF4ED}" srcId="{B34826F8-3846-4240-91F4-1D11F9ECF674}" destId="{EFEC158D-DB70-480D-BB74-472A421FD35D}" srcOrd="2" destOrd="0" parTransId="{1CFEF6AB-8613-4E58-9817-0093D523B68A}" sibTransId="{4F915E30-C1B1-452F-97A8-D8D79FEFF2FF}"/>
    <dgm:cxn modelId="{01A56DA2-6C37-4B6E-8BA4-0CE3795290E3}" srcId="{B8B849A5-56CE-4BBF-B0DB-92DC0CD438CA}" destId="{5971F7E7-E369-421A-A92D-50A9DD1233D8}" srcOrd="1" destOrd="0" parTransId="{02029EF3-8B2B-4CCC-9D18-2A81E26EA8C6}" sibTransId="{BEC2190B-7A86-4A4F-93A3-AA25F49AC580}"/>
    <dgm:cxn modelId="{92726AA9-C5B1-45A2-89BF-A638E752DE08}" srcId="{40491694-25E7-4068-95BA-B756FF2C42A9}" destId="{FB59C67B-A3AF-41FF-97CE-AC2A111BF9B9}" srcOrd="0" destOrd="0" parTransId="{80BECDB8-58F9-4159-9FDF-76541AD5BE33}" sibTransId="{659637DF-B53E-483A-8120-A93D594A9D5E}"/>
    <dgm:cxn modelId="{AC6A52B1-5ACB-4659-B046-E618B6307975}" type="presOf" srcId="{EFEC158D-DB70-480D-BB74-472A421FD35D}" destId="{7AB994A4-C94E-42B9-B4D3-678DBA5D45E2}" srcOrd="0" destOrd="3" presId="urn:microsoft.com/office/officeart/2005/8/layout/cycle8"/>
    <dgm:cxn modelId="{826D23B4-FDC1-4FA7-A410-27022A0FD1B1}" type="presOf" srcId="{B34826F8-3846-4240-91F4-1D11F9ECF674}" destId="{7AB994A4-C94E-42B9-B4D3-678DBA5D45E2}" srcOrd="0" destOrd="0" presId="urn:microsoft.com/office/officeart/2005/8/layout/cycle8"/>
    <dgm:cxn modelId="{CDED6EB5-C244-4FD7-8E3F-D209D34B21F4}" type="presOf" srcId="{40491694-25E7-4068-95BA-B756FF2C42A9}" destId="{04C65D6F-B219-443D-9BEF-86A9B1A50776}" srcOrd="0" destOrd="0" presId="urn:microsoft.com/office/officeart/2005/8/layout/cycle8"/>
    <dgm:cxn modelId="{A8EB2CC5-7C5D-491F-97C7-ED5233DAAEC7}" type="presOf" srcId="{8418C929-6B5A-4306-9674-215FE8810EBD}" destId="{E683448E-DAB3-4A2E-A2C8-4A332793CD9E}" srcOrd="0" destOrd="2" presId="urn:microsoft.com/office/officeart/2005/8/layout/cycle8"/>
    <dgm:cxn modelId="{18BE80D7-92F6-40AF-96AF-1C54D1EC4DBC}" type="presOf" srcId="{5971F7E7-E369-421A-A92D-50A9DD1233D8}" destId="{E683448E-DAB3-4A2E-A2C8-4A332793CD9E}" srcOrd="0" destOrd="0" presId="urn:microsoft.com/office/officeart/2005/8/layout/cycle8"/>
    <dgm:cxn modelId="{317540E8-284D-439C-8EAA-1725297AC086}" type="presOf" srcId="{6F0748B2-3A9F-4EB3-BFC0-D75C6EFA3E32}" destId="{C7BEF7B3-AF72-41FC-8377-CB4568511814}" srcOrd="1" destOrd="2" presId="urn:microsoft.com/office/officeart/2005/8/layout/cycle8"/>
    <dgm:cxn modelId="{25E88EE8-3A6D-40E2-83C6-0EA03AF29014}" type="presOf" srcId="{5971F7E7-E369-421A-A92D-50A9DD1233D8}" destId="{F6D33DE6-994E-46E8-A921-3DCB4B6B7C2A}" srcOrd="1" destOrd="0" presId="urn:microsoft.com/office/officeart/2005/8/layout/cycle8"/>
    <dgm:cxn modelId="{963788F6-FD7C-4D76-ABB4-0304B7723EFB}" type="presOf" srcId="{99F2B261-9859-4F65-9012-CD2265C99E50}" destId="{E683448E-DAB3-4A2E-A2C8-4A332793CD9E}" srcOrd="0" destOrd="1" presId="urn:microsoft.com/office/officeart/2005/8/layout/cycle8"/>
    <dgm:cxn modelId="{7496A16C-5CFB-4F2E-B88B-4B9D673895E8}" type="presParOf" srcId="{707A8F6A-380C-4E87-B73D-AC2B958D009E}" destId="{04C65D6F-B219-443D-9BEF-86A9B1A50776}" srcOrd="0" destOrd="0" presId="urn:microsoft.com/office/officeart/2005/8/layout/cycle8"/>
    <dgm:cxn modelId="{DE6272D7-5050-4185-BD40-A702153001F0}" type="presParOf" srcId="{707A8F6A-380C-4E87-B73D-AC2B958D009E}" destId="{338D5B12-B577-41B4-BCC7-73A5332BEF8F}" srcOrd="1" destOrd="0" presId="urn:microsoft.com/office/officeart/2005/8/layout/cycle8"/>
    <dgm:cxn modelId="{47684996-567E-4DCD-AEC9-16D0B405C65D}" type="presParOf" srcId="{707A8F6A-380C-4E87-B73D-AC2B958D009E}" destId="{10D41358-50C7-4CD5-A7B8-70345D396FED}" srcOrd="2" destOrd="0" presId="urn:microsoft.com/office/officeart/2005/8/layout/cycle8"/>
    <dgm:cxn modelId="{40639450-5646-4CF9-AC6F-FC62D240F527}" type="presParOf" srcId="{707A8F6A-380C-4E87-B73D-AC2B958D009E}" destId="{C7BEF7B3-AF72-41FC-8377-CB4568511814}" srcOrd="3" destOrd="0" presId="urn:microsoft.com/office/officeart/2005/8/layout/cycle8"/>
    <dgm:cxn modelId="{3B059C48-FD3B-4513-AC3D-5ECB2855D7E1}" type="presParOf" srcId="{707A8F6A-380C-4E87-B73D-AC2B958D009E}" destId="{E683448E-DAB3-4A2E-A2C8-4A332793CD9E}" srcOrd="4" destOrd="0" presId="urn:microsoft.com/office/officeart/2005/8/layout/cycle8"/>
    <dgm:cxn modelId="{C97224BA-E216-4A65-8FBF-BCD56BC084F4}" type="presParOf" srcId="{707A8F6A-380C-4E87-B73D-AC2B958D009E}" destId="{347765F1-465C-43CB-B4D8-944767A697E1}" srcOrd="5" destOrd="0" presId="urn:microsoft.com/office/officeart/2005/8/layout/cycle8"/>
    <dgm:cxn modelId="{7D1EAB5C-73B8-4FC8-B683-D6F55CD2F3B8}" type="presParOf" srcId="{707A8F6A-380C-4E87-B73D-AC2B958D009E}" destId="{292B0A5D-1E68-46D4-BEBC-6D140E5B5BD5}" srcOrd="6" destOrd="0" presId="urn:microsoft.com/office/officeart/2005/8/layout/cycle8"/>
    <dgm:cxn modelId="{C5C4D9FF-5DCD-40E8-8AE0-47E5C975C637}" type="presParOf" srcId="{707A8F6A-380C-4E87-B73D-AC2B958D009E}" destId="{F6D33DE6-994E-46E8-A921-3DCB4B6B7C2A}" srcOrd="7" destOrd="0" presId="urn:microsoft.com/office/officeart/2005/8/layout/cycle8"/>
    <dgm:cxn modelId="{60F3DD12-63D4-461A-8EC4-5901C0A8BE9C}" type="presParOf" srcId="{707A8F6A-380C-4E87-B73D-AC2B958D009E}" destId="{7AB994A4-C94E-42B9-B4D3-678DBA5D45E2}" srcOrd="8" destOrd="0" presId="urn:microsoft.com/office/officeart/2005/8/layout/cycle8"/>
    <dgm:cxn modelId="{38A129AA-9191-4092-AC5F-D0DFD18245FB}" type="presParOf" srcId="{707A8F6A-380C-4E87-B73D-AC2B958D009E}" destId="{F652FED3-3F20-4E8C-A671-0AE197C8458C}" srcOrd="9" destOrd="0" presId="urn:microsoft.com/office/officeart/2005/8/layout/cycle8"/>
    <dgm:cxn modelId="{EC01ADA0-5F6F-4F19-9BB8-41DB441AF9EA}" type="presParOf" srcId="{707A8F6A-380C-4E87-B73D-AC2B958D009E}" destId="{1E23F6EC-3226-4B09-8282-1405385FB2D9}" srcOrd="10" destOrd="0" presId="urn:microsoft.com/office/officeart/2005/8/layout/cycle8"/>
    <dgm:cxn modelId="{B4255439-E2B3-4C32-B9B6-0AE2FC56757F}" type="presParOf" srcId="{707A8F6A-380C-4E87-B73D-AC2B958D009E}" destId="{93B8BD69-3546-40F5-8656-ED62CDB699C4}" srcOrd="11" destOrd="0" presId="urn:microsoft.com/office/officeart/2005/8/layout/cycle8"/>
    <dgm:cxn modelId="{C997B8C2-D810-4FCB-A783-20B8E0051969}" type="presParOf" srcId="{707A8F6A-380C-4E87-B73D-AC2B958D009E}" destId="{353B8E44-6628-405B-92A5-EDA02C4370A1}" srcOrd="12" destOrd="0" presId="urn:microsoft.com/office/officeart/2005/8/layout/cycle8"/>
    <dgm:cxn modelId="{A11897E7-E392-434B-A27C-02F3843A164C}" type="presParOf" srcId="{707A8F6A-380C-4E87-B73D-AC2B958D009E}" destId="{22838DF1-25CC-4664-B889-DE61E57D57D4}" srcOrd="13" destOrd="0" presId="urn:microsoft.com/office/officeart/2005/8/layout/cycle8"/>
    <dgm:cxn modelId="{3C8F0A04-A3A9-470B-9C51-0E06435688AA}" type="presParOf" srcId="{707A8F6A-380C-4E87-B73D-AC2B958D009E}" destId="{75015A3F-ABDA-42B5-8204-AC843BB8AFA0}"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62CEC0-2C23-4ADA-BBE8-359BED895B97}">
      <dsp:nvSpPr>
        <dsp:cNvPr id="0" name=""/>
        <dsp:cNvSpPr/>
      </dsp:nvSpPr>
      <dsp:spPr>
        <a:xfrm>
          <a:off x="4658301" y="1647917"/>
          <a:ext cx="187244" cy="2346796"/>
        </a:xfrm>
        <a:custGeom>
          <a:avLst/>
          <a:gdLst/>
          <a:ahLst/>
          <a:cxnLst/>
          <a:rect l="0" t="0" r="0" b="0"/>
          <a:pathLst>
            <a:path>
              <a:moveTo>
                <a:pt x="0" y="0"/>
              </a:moveTo>
              <a:lnTo>
                <a:pt x="0" y="2346796"/>
              </a:lnTo>
              <a:lnTo>
                <a:pt x="187244" y="234679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48E5FE-5195-4DA4-A1D7-904F403D7098}">
      <dsp:nvSpPr>
        <dsp:cNvPr id="0" name=""/>
        <dsp:cNvSpPr/>
      </dsp:nvSpPr>
      <dsp:spPr>
        <a:xfrm>
          <a:off x="4658301" y="1647917"/>
          <a:ext cx="187244" cy="1460506"/>
        </a:xfrm>
        <a:custGeom>
          <a:avLst/>
          <a:gdLst/>
          <a:ahLst/>
          <a:cxnLst/>
          <a:rect l="0" t="0" r="0" b="0"/>
          <a:pathLst>
            <a:path>
              <a:moveTo>
                <a:pt x="0" y="0"/>
              </a:moveTo>
              <a:lnTo>
                <a:pt x="0" y="1460506"/>
              </a:lnTo>
              <a:lnTo>
                <a:pt x="187244" y="14605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3856BE-1F87-40CE-A0FE-0649628DE947}">
      <dsp:nvSpPr>
        <dsp:cNvPr id="0" name=""/>
        <dsp:cNvSpPr/>
      </dsp:nvSpPr>
      <dsp:spPr>
        <a:xfrm>
          <a:off x="4658301" y="1647917"/>
          <a:ext cx="187244" cy="574216"/>
        </a:xfrm>
        <a:custGeom>
          <a:avLst/>
          <a:gdLst/>
          <a:ahLst/>
          <a:cxnLst/>
          <a:rect l="0" t="0" r="0" b="0"/>
          <a:pathLst>
            <a:path>
              <a:moveTo>
                <a:pt x="0" y="0"/>
              </a:moveTo>
              <a:lnTo>
                <a:pt x="0" y="574216"/>
              </a:lnTo>
              <a:lnTo>
                <a:pt x="187244" y="5742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79A866-CDA1-45B5-B4D0-84E0AE266B72}">
      <dsp:nvSpPr>
        <dsp:cNvPr id="0" name=""/>
        <dsp:cNvSpPr/>
      </dsp:nvSpPr>
      <dsp:spPr>
        <a:xfrm>
          <a:off x="2891963" y="761627"/>
          <a:ext cx="2265657" cy="262142"/>
        </a:xfrm>
        <a:custGeom>
          <a:avLst/>
          <a:gdLst/>
          <a:ahLst/>
          <a:cxnLst/>
          <a:rect l="0" t="0" r="0" b="0"/>
          <a:pathLst>
            <a:path>
              <a:moveTo>
                <a:pt x="0" y="0"/>
              </a:moveTo>
              <a:lnTo>
                <a:pt x="0" y="131071"/>
              </a:lnTo>
              <a:lnTo>
                <a:pt x="2265657" y="131071"/>
              </a:lnTo>
              <a:lnTo>
                <a:pt x="2265657" y="2621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6F634F-A83D-4F41-B892-ACB2ECE938C6}">
      <dsp:nvSpPr>
        <dsp:cNvPr id="0" name=""/>
        <dsp:cNvSpPr/>
      </dsp:nvSpPr>
      <dsp:spPr>
        <a:xfrm>
          <a:off x="3142808" y="1621572"/>
          <a:ext cx="192299" cy="2373141"/>
        </a:xfrm>
        <a:custGeom>
          <a:avLst/>
          <a:gdLst/>
          <a:ahLst/>
          <a:cxnLst/>
          <a:rect l="0" t="0" r="0" b="0"/>
          <a:pathLst>
            <a:path>
              <a:moveTo>
                <a:pt x="0" y="0"/>
              </a:moveTo>
              <a:lnTo>
                <a:pt x="0" y="2373141"/>
              </a:lnTo>
              <a:lnTo>
                <a:pt x="192299" y="23731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B7E0FD-B699-4192-B415-0874FDE03DD8}">
      <dsp:nvSpPr>
        <dsp:cNvPr id="0" name=""/>
        <dsp:cNvSpPr/>
      </dsp:nvSpPr>
      <dsp:spPr>
        <a:xfrm>
          <a:off x="3142808" y="1621572"/>
          <a:ext cx="192299" cy="1486851"/>
        </a:xfrm>
        <a:custGeom>
          <a:avLst/>
          <a:gdLst/>
          <a:ahLst/>
          <a:cxnLst/>
          <a:rect l="0" t="0" r="0" b="0"/>
          <a:pathLst>
            <a:path>
              <a:moveTo>
                <a:pt x="0" y="0"/>
              </a:moveTo>
              <a:lnTo>
                <a:pt x="0" y="1486851"/>
              </a:lnTo>
              <a:lnTo>
                <a:pt x="192299" y="14868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104226-5D38-4864-A777-641BC97DF8E9}">
      <dsp:nvSpPr>
        <dsp:cNvPr id="0" name=""/>
        <dsp:cNvSpPr/>
      </dsp:nvSpPr>
      <dsp:spPr>
        <a:xfrm>
          <a:off x="3142808" y="1621572"/>
          <a:ext cx="192299" cy="600561"/>
        </a:xfrm>
        <a:custGeom>
          <a:avLst/>
          <a:gdLst/>
          <a:ahLst/>
          <a:cxnLst/>
          <a:rect l="0" t="0" r="0" b="0"/>
          <a:pathLst>
            <a:path>
              <a:moveTo>
                <a:pt x="0" y="0"/>
              </a:moveTo>
              <a:lnTo>
                <a:pt x="0" y="600561"/>
              </a:lnTo>
              <a:lnTo>
                <a:pt x="192299" y="60056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9162EF-20A0-473D-8DCE-73C32BBE8264}">
      <dsp:nvSpPr>
        <dsp:cNvPr id="0" name=""/>
        <dsp:cNvSpPr/>
      </dsp:nvSpPr>
      <dsp:spPr>
        <a:xfrm>
          <a:off x="2891963" y="761627"/>
          <a:ext cx="750163" cy="235796"/>
        </a:xfrm>
        <a:custGeom>
          <a:avLst/>
          <a:gdLst/>
          <a:ahLst/>
          <a:cxnLst/>
          <a:rect l="0" t="0" r="0" b="0"/>
          <a:pathLst>
            <a:path>
              <a:moveTo>
                <a:pt x="0" y="0"/>
              </a:moveTo>
              <a:lnTo>
                <a:pt x="0" y="104725"/>
              </a:lnTo>
              <a:lnTo>
                <a:pt x="750163" y="104725"/>
              </a:lnTo>
              <a:lnTo>
                <a:pt x="750163" y="2357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6CC186-F793-4613-899D-F6575AF641FC}">
      <dsp:nvSpPr>
        <dsp:cNvPr id="0" name=""/>
        <dsp:cNvSpPr/>
      </dsp:nvSpPr>
      <dsp:spPr>
        <a:xfrm>
          <a:off x="1637425" y="1647917"/>
          <a:ext cx="187244" cy="2346796"/>
        </a:xfrm>
        <a:custGeom>
          <a:avLst/>
          <a:gdLst/>
          <a:ahLst/>
          <a:cxnLst/>
          <a:rect l="0" t="0" r="0" b="0"/>
          <a:pathLst>
            <a:path>
              <a:moveTo>
                <a:pt x="0" y="0"/>
              </a:moveTo>
              <a:lnTo>
                <a:pt x="0" y="2346796"/>
              </a:lnTo>
              <a:lnTo>
                <a:pt x="187244" y="234679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B6C461-D273-4D53-879E-80FB2F885601}">
      <dsp:nvSpPr>
        <dsp:cNvPr id="0" name=""/>
        <dsp:cNvSpPr/>
      </dsp:nvSpPr>
      <dsp:spPr>
        <a:xfrm>
          <a:off x="1637425" y="1647917"/>
          <a:ext cx="187244" cy="1460506"/>
        </a:xfrm>
        <a:custGeom>
          <a:avLst/>
          <a:gdLst/>
          <a:ahLst/>
          <a:cxnLst/>
          <a:rect l="0" t="0" r="0" b="0"/>
          <a:pathLst>
            <a:path>
              <a:moveTo>
                <a:pt x="0" y="0"/>
              </a:moveTo>
              <a:lnTo>
                <a:pt x="0" y="1460506"/>
              </a:lnTo>
              <a:lnTo>
                <a:pt x="187244" y="14605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E04E2D-8273-4E2E-A98D-86C66770D3A7}">
      <dsp:nvSpPr>
        <dsp:cNvPr id="0" name=""/>
        <dsp:cNvSpPr/>
      </dsp:nvSpPr>
      <dsp:spPr>
        <a:xfrm>
          <a:off x="1637425" y="1647917"/>
          <a:ext cx="187244" cy="574216"/>
        </a:xfrm>
        <a:custGeom>
          <a:avLst/>
          <a:gdLst/>
          <a:ahLst/>
          <a:cxnLst/>
          <a:rect l="0" t="0" r="0" b="0"/>
          <a:pathLst>
            <a:path>
              <a:moveTo>
                <a:pt x="0" y="0"/>
              </a:moveTo>
              <a:lnTo>
                <a:pt x="0" y="574216"/>
              </a:lnTo>
              <a:lnTo>
                <a:pt x="187244" y="5742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B0C414-D060-4D2F-A58D-EFA95E183E2B}">
      <dsp:nvSpPr>
        <dsp:cNvPr id="0" name=""/>
        <dsp:cNvSpPr/>
      </dsp:nvSpPr>
      <dsp:spPr>
        <a:xfrm>
          <a:off x="2136743" y="761627"/>
          <a:ext cx="755219" cy="262142"/>
        </a:xfrm>
        <a:custGeom>
          <a:avLst/>
          <a:gdLst/>
          <a:ahLst/>
          <a:cxnLst/>
          <a:rect l="0" t="0" r="0" b="0"/>
          <a:pathLst>
            <a:path>
              <a:moveTo>
                <a:pt x="755219" y="0"/>
              </a:moveTo>
              <a:lnTo>
                <a:pt x="755219" y="131071"/>
              </a:lnTo>
              <a:lnTo>
                <a:pt x="0" y="131071"/>
              </a:lnTo>
              <a:lnTo>
                <a:pt x="0" y="2621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47EB6C-A0C3-4589-A205-530BEC75E286}">
      <dsp:nvSpPr>
        <dsp:cNvPr id="0" name=""/>
        <dsp:cNvSpPr/>
      </dsp:nvSpPr>
      <dsp:spPr>
        <a:xfrm>
          <a:off x="126987" y="1647917"/>
          <a:ext cx="187244" cy="1460506"/>
        </a:xfrm>
        <a:custGeom>
          <a:avLst/>
          <a:gdLst/>
          <a:ahLst/>
          <a:cxnLst/>
          <a:rect l="0" t="0" r="0" b="0"/>
          <a:pathLst>
            <a:path>
              <a:moveTo>
                <a:pt x="0" y="0"/>
              </a:moveTo>
              <a:lnTo>
                <a:pt x="0" y="1460506"/>
              </a:lnTo>
              <a:lnTo>
                <a:pt x="187244" y="14605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B815E1-41BD-490A-9052-F9D0878C7706}">
      <dsp:nvSpPr>
        <dsp:cNvPr id="0" name=""/>
        <dsp:cNvSpPr/>
      </dsp:nvSpPr>
      <dsp:spPr>
        <a:xfrm>
          <a:off x="126987" y="1647917"/>
          <a:ext cx="187244" cy="574216"/>
        </a:xfrm>
        <a:custGeom>
          <a:avLst/>
          <a:gdLst/>
          <a:ahLst/>
          <a:cxnLst/>
          <a:rect l="0" t="0" r="0" b="0"/>
          <a:pathLst>
            <a:path>
              <a:moveTo>
                <a:pt x="0" y="0"/>
              </a:moveTo>
              <a:lnTo>
                <a:pt x="0" y="574216"/>
              </a:lnTo>
              <a:lnTo>
                <a:pt x="187244" y="5742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640E30-46B6-4248-AB8F-2E1C22470D7C}">
      <dsp:nvSpPr>
        <dsp:cNvPr id="0" name=""/>
        <dsp:cNvSpPr/>
      </dsp:nvSpPr>
      <dsp:spPr>
        <a:xfrm>
          <a:off x="626305" y="761627"/>
          <a:ext cx="2265657" cy="262142"/>
        </a:xfrm>
        <a:custGeom>
          <a:avLst/>
          <a:gdLst/>
          <a:ahLst/>
          <a:cxnLst/>
          <a:rect l="0" t="0" r="0" b="0"/>
          <a:pathLst>
            <a:path>
              <a:moveTo>
                <a:pt x="2265657" y="0"/>
              </a:moveTo>
              <a:lnTo>
                <a:pt x="2265657" y="131071"/>
              </a:lnTo>
              <a:lnTo>
                <a:pt x="0" y="131071"/>
              </a:lnTo>
              <a:lnTo>
                <a:pt x="0" y="2621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064DF7-9AF5-4F4A-931A-5A6A02FE53DA}">
      <dsp:nvSpPr>
        <dsp:cNvPr id="0" name=""/>
        <dsp:cNvSpPr/>
      </dsp:nvSpPr>
      <dsp:spPr>
        <a:xfrm>
          <a:off x="2267815" y="137479"/>
          <a:ext cx="1248295" cy="624147"/>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HQ</a:t>
          </a:r>
        </a:p>
      </dsp:txBody>
      <dsp:txXfrm>
        <a:off x="2267815" y="137479"/>
        <a:ext cx="1248295" cy="624147"/>
      </dsp:txXfrm>
    </dsp:sp>
    <dsp:sp modelId="{268F0B53-AC65-4632-9D29-E914BF210E90}">
      <dsp:nvSpPr>
        <dsp:cNvPr id="0" name=""/>
        <dsp:cNvSpPr/>
      </dsp:nvSpPr>
      <dsp:spPr>
        <a:xfrm>
          <a:off x="2158" y="1023769"/>
          <a:ext cx="1248295" cy="624147"/>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HQ Staff</a:t>
          </a:r>
        </a:p>
      </dsp:txBody>
      <dsp:txXfrm>
        <a:off x="2158" y="1023769"/>
        <a:ext cx="1248295" cy="624147"/>
      </dsp:txXfrm>
    </dsp:sp>
    <dsp:sp modelId="{E7933E68-29AF-4BD6-97A5-5C95DFF9057B}">
      <dsp:nvSpPr>
        <dsp:cNvPr id="0" name=""/>
        <dsp:cNvSpPr/>
      </dsp:nvSpPr>
      <dsp:spPr>
        <a:xfrm>
          <a:off x="314231" y="1910060"/>
          <a:ext cx="1248295" cy="624147"/>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Examiner</a:t>
          </a:r>
        </a:p>
      </dsp:txBody>
      <dsp:txXfrm>
        <a:off x="314231" y="1910060"/>
        <a:ext cx="1248295" cy="624147"/>
      </dsp:txXfrm>
    </dsp:sp>
    <dsp:sp modelId="{62BAD358-969E-4D05-BD60-801771D9B6FC}">
      <dsp:nvSpPr>
        <dsp:cNvPr id="0" name=""/>
        <dsp:cNvSpPr/>
      </dsp:nvSpPr>
      <dsp:spPr>
        <a:xfrm>
          <a:off x="314231" y="2796350"/>
          <a:ext cx="1248295" cy="624147"/>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Examiner</a:t>
          </a:r>
        </a:p>
      </dsp:txBody>
      <dsp:txXfrm>
        <a:off x="314231" y="2796350"/>
        <a:ext cx="1248295" cy="624147"/>
      </dsp:txXfrm>
    </dsp:sp>
    <dsp:sp modelId="{C7968290-EBE1-426A-ABC3-249D3D6F2055}">
      <dsp:nvSpPr>
        <dsp:cNvPr id="0" name=""/>
        <dsp:cNvSpPr/>
      </dsp:nvSpPr>
      <dsp:spPr>
        <a:xfrm>
          <a:off x="1512596" y="1023769"/>
          <a:ext cx="1248295" cy="624147"/>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Northampton</a:t>
          </a:r>
        </a:p>
        <a:p>
          <a:pPr marL="0" lvl="0" indent="0" algn="ctr" defTabSz="488950">
            <a:lnSpc>
              <a:spcPct val="90000"/>
            </a:lnSpc>
            <a:spcBef>
              <a:spcPct val="0"/>
            </a:spcBef>
            <a:spcAft>
              <a:spcPct val="35000"/>
            </a:spcAft>
            <a:buNone/>
          </a:pPr>
          <a:r>
            <a:rPr lang="en-GB" sz="1100" kern="1200" dirty="0"/>
            <a:t>Advanced</a:t>
          </a:r>
        </a:p>
        <a:p>
          <a:pPr marL="0" lvl="0" indent="0" algn="ctr" defTabSz="488950">
            <a:lnSpc>
              <a:spcPct val="90000"/>
            </a:lnSpc>
            <a:spcBef>
              <a:spcPct val="0"/>
            </a:spcBef>
            <a:spcAft>
              <a:spcPct val="35000"/>
            </a:spcAft>
            <a:buNone/>
          </a:pPr>
          <a:r>
            <a:rPr lang="en-GB" sz="1100" kern="1200" dirty="0"/>
            <a:t>Motorists</a:t>
          </a:r>
        </a:p>
      </dsp:txBody>
      <dsp:txXfrm>
        <a:off x="1512596" y="1023769"/>
        <a:ext cx="1248295" cy="624147"/>
      </dsp:txXfrm>
    </dsp:sp>
    <dsp:sp modelId="{3B0E6F84-5607-41DB-8045-BF52B81ABA60}">
      <dsp:nvSpPr>
        <dsp:cNvPr id="0" name=""/>
        <dsp:cNvSpPr/>
      </dsp:nvSpPr>
      <dsp:spPr>
        <a:xfrm>
          <a:off x="1824670" y="1910060"/>
          <a:ext cx="1248295" cy="624147"/>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Observer</a:t>
          </a:r>
        </a:p>
      </dsp:txBody>
      <dsp:txXfrm>
        <a:off x="1824670" y="1910060"/>
        <a:ext cx="1248295" cy="624147"/>
      </dsp:txXfrm>
    </dsp:sp>
    <dsp:sp modelId="{569AA8AF-47C5-408A-87AE-F21821CAB589}">
      <dsp:nvSpPr>
        <dsp:cNvPr id="0" name=""/>
        <dsp:cNvSpPr/>
      </dsp:nvSpPr>
      <dsp:spPr>
        <a:xfrm>
          <a:off x="1824670" y="2796350"/>
          <a:ext cx="1248295" cy="624147"/>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Observer</a:t>
          </a:r>
        </a:p>
      </dsp:txBody>
      <dsp:txXfrm>
        <a:off x="1824670" y="2796350"/>
        <a:ext cx="1248295" cy="624147"/>
      </dsp:txXfrm>
    </dsp:sp>
    <dsp:sp modelId="{82C012DF-7ABA-4DFD-A532-67709056CA66}">
      <dsp:nvSpPr>
        <dsp:cNvPr id="0" name=""/>
        <dsp:cNvSpPr/>
      </dsp:nvSpPr>
      <dsp:spPr>
        <a:xfrm>
          <a:off x="1824670" y="3682640"/>
          <a:ext cx="1248295" cy="624147"/>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Observer</a:t>
          </a:r>
        </a:p>
      </dsp:txBody>
      <dsp:txXfrm>
        <a:off x="1824670" y="3682640"/>
        <a:ext cx="1248295" cy="624147"/>
      </dsp:txXfrm>
    </dsp:sp>
    <dsp:sp modelId="{FA3A3FB8-C525-4147-9929-2695FF0E1176}">
      <dsp:nvSpPr>
        <dsp:cNvPr id="0" name=""/>
        <dsp:cNvSpPr/>
      </dsp:nvSpPr>
      <dsp:spPr>
        <a:xfrm>
          <a:off x="3017978" y="997424"/>
          <a:ext cx="1248295" cy="624147"/>
        </a:xfrm>
        <a:prstGeom prst="rect">
          <a:avLst/>
        </a:prstGeom>
        <a:solidFill>
          <a:schemeClr val="bg2">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Local </a:t>
          </a:r>
        </a:p>
        <a:p>
          <a:pPr marL="0" lvl="0" indent="0" algn="ctr" defTabSz="488950">
            <a:lnSpc>
              <a:spcPct val="90000"/>
            </a:lnSpc>
            <a:spcBef>
              <a:spcPct val="0"/>
            </a:spcBef>
            <a:spcAft>
              <a:spcPct val="35000"/>
            </a:spcAft>
            <a:buNone/>
          </a:pPr>
          <a:r>
            <a:rPr lang="en-GB" sz="1100" kern="1200" dirty="0"/>
            <a:t>Group</a:t>
          </a:r>
        </a:p>
      </dsp:txBody>
      <dsp:txXfrm>
        <a:off x="3017978" y="997424"/>
        <a:ext cx="1248295" cy="624147"/>
      </dsp:txXfrm>
    </dsp:sp>
    <dsp:sp modelId="{6082912E-46F6-4B50-BE2F-D9528B240777}">
      <dsp:nvSpPr>
        <dsp:cNvPr id="0" name=""/>
        <dsp:cNvSpPr/>
      </dsp:nvSpPr>
      <dsp:spPr>
        <a:xfrm>
          <a:off x="3335108" y="1910060"/>
          <a:ext cx="1248295" cy="624147"/>
        </a:xfrm>
        <a:prstGeom prst="rect">
          <a:avLst/>
        </a:prstGeom>
        <a:solidFill>
          <a:schemeClr val="bg2">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Observer</a:t>
          </a:r>
        </a:p>
      </dsp:txBody>
      <dsp:txXfrm>
        <a:off x="3335108" y="1910060"/>
        <a:ext cx="1248295" cy="624147"/>
      </dsp:txXfrm>
    </dsp:sp>
    <dsp:sp modelId="{C9AB9BA9-3644-4209-95D3-41F946FC6A85}">
      <dsp:nvSpPr>
        <dsp:cNvPr id="0" name=""/>
        <dsp:cNvSpPr/>
      </dsp:nvSpPr>
      <dsp:spPr>
        <a:xfrm>
          <a:off x="3335108" y="2796350"/>
          <a:ext cx="1248295" cy="624147"/>
        </a:xfrm>
        <a:prstGeom prst="rect">
          <a:avLst/>
        </a:prstGeom>
        <a:solidFill>
          <a:schemeClr val="bg2">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Observer</a:t>
          </a:r>
        </a:p>
      </dsp:txBody>
      <dsp:txXfrm>
        <a:off x="3335108" y="2796350"/>
        <a:ext cx="1248295" cy="624147"/>
      </dsp:txXfrm>
    </dsp:sp>
    <dsp:sp modelId="{1851FD4A-E668-46B8-9FB2-A59B65EA7320}">
      <dsp:nvSpPr>
        <dsp:cNvPr id="0" name=""/>
        <dsp:cNvSpPr/>
      </dsp:nvSpPr>
      <dsp:spPr>
        <a:xfrm>
          <a:off x="3335108" y="3682640"/>
          <a:ext cx="1248295" cy="624147"/>
        </a:xfrm>
        <a:prstGeom prst="rect">
          <a:avLst/>
        </a:prstGeom>
        <a:solidFill>
          <a:schemeClr val="bg2">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Observer</a:t>
          </a:r>
        </a:p>
      </dsp:txBody>
      <dsp:txXfrm>
        <a:off x="3335108" y="3682640"/>
        <a:ext cx="1248295" cy="624147"/>
      </dsp:txXfrm>
    </dsp:sp>
    <dsp:sp modelId="{DC171D61-DE55-4C13-AD58-C9AD6A0C3FAA}">
      <dsp:nvSpPr>
        <dsp:cNvPr id="0" name=""/>
        <dsp:cNvSpPr/>
      </dsp:nvSpPr>
      <dsp:spPr>
        <a:xfrm>
          <a:off x="4533472" y="1023769"/>
          <a:ext cx="1248295" cy="624147"/>
        </a:xfrm>
        <a:prstGeom prst="rect">
          <a:avLst/>
        </a:prstGeom>
        <a:solidFill>
          <a:schemeClr val="bg2">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Local</a:t>
          </a:r>
        </a:p>
        <a:p>
          <a:pPr marL="0" lvl="0" indent="0" algn="ctr" defTabSz="488950">
            <a:lnSpc>
              <a:spcPct val="90000"/>
            </a:lnSpc>
            <a:spcBef>
              <a:spcPct val="0"/>
            </a:spcBef>
            <a:spcAft>
              <a:spcPct val="35000"/>
            </a:spcAft>
            <a:buNone/>
          </a:pPr>
          <a:r>
            <a:rPr lang="en-GB" sz="1100" kern="1200" dirty="0"/>
            <a:t>Group</a:t>
          </a:r>
        </a:p>
      </dsp:txBody>
      <dsp:txXfrm>
        <a:off x="4533472" y="1023769"/>
        <a:ext cx="1248295" cy="624147"/>
      </dsp:txXfrm>
    </dsp:sp>
    <dsp:sp modelId="{117BA144-788E-493C-B4FB-BC063CC200E9}">
      <dsp:nvSpPr>
        <dsp:cNvPr id="0" name=""/>
        <dsp:cNvSpPr/>
      </dsp:nvSpPr>
      <dsp:spPr>
        <a:xfrm>
          <a:off x="4845546" y="1910060"/>
          <a:ext cx="1248295" cy="624147"/>
        </a:xfrm>
        <a:prstGeom prst="rect">
          <a:avLst/>
        </a:prstGeom>
        <a:solidFill>
          <a:schemeClr val="bg2">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Observer</a:t>
          </a:r>
        </a:p>
      </dsp:txBody>
      <dsp:txXfrm>
        <a:off x="4845546" y="1910060"/>
        <a:ext cx="1248295" cy="624147"/>
      </dsp:txXfrm>
    </dsp:sp>
    <dsp:sp modelId="{000B2AA5-7F1A-4865-940A-FB2C12CE565B}">
      <dsp:nvSpPr>
        <dsp:cNvPr id="0" name=""/>
        <dsp:cNvSpPr/>
      </dsp:nvSpPr>
      <dsp:spPr>
        <a:xfrm>
          <a:off x="4845546" y="2796350"/>
          <a:ext cx="1248295" cy="624147"/>
        </a:xfrm>
        <a:prstGeom prst="rect">
          <a:avLst/>
        </a:prstGeom>
        <a:solidFill>
          <a:schemeClr val="bg2">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Observer</a:t>
          </a:r>
        </a:p>
      </dsp:txBody>
      <dsp:txXfrm>
        <a:off x="4845546" y="2796350"/>
        <a:ext cx="1248295" cy="624147"/>
      </dsp:txXfrm>
    </dsp:sp>
    <dsp:sp modelId="{89AD308A-AFF4-4366-B6A6-B34A1DD956AD}">
      <dsp:nvSpPr>
        <dsp:cNvPr id="0" name=""/>
        <dsp:cNvSpPr/>
      </dsp:nvSpPr>
      <dsp:spPr>
        <a:xfrm>
          <a:off x="4845546" y="3682640"/>
          <a:ext cx="1248295" cy="624147"/>
        </a:xfrm>
        <a:prstGeom prst="rect">
          <a:avLst/>
        </a:prstGeom>
        <a:solidFill>
          <a:schemeClr val="bg2">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kern="1200" dirty="0"/>
            <a:t>Observer</a:t>
          </a:r>
        </a:p>
      </dsp:txBody>
      <dsp:txXfrm>
        <a:off x="4845546" y="3682640"/>
        <a:ext cx="1248295" cy="624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C65D6F-B219-443D-9BEF-86A9B1A50776}">
      <dsp:nvSpPr>
        <dsp:cNvPr id="0" name=""/>
        <dsp:cNvSpPr/>
      </dsp:nvSpPr>
      <dsp:spPr>
        <a:xfrm>
          <a:off x="2153383" y="344873"/>
          <a:ext cx="4456828" cy="4456828"/>
        </a:xfrm>
        <a:prstGeom prst="pie">
          <a:avLst>
            <a:gd name="adj1" fmla="val 16200000"/>
            <a:gd name="adj2" fmla="val 180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t" anchorCtr="0">
          <a:noAutofit/>
        </a:bodyPr>
        <a:lstStyle/>
        <a:p>
          <a:pPr marL="0" lvl="0" indent="0" algn="ctr" defTabSz="977900">
            <a:lnSpc>
              <a:spcPct val="90000"/>
            </a:lnSpc>
            <a:spcBef>
              <a:spcPct val="0"/>
            </a:spcBef>
            <a:spcAft>
              <a:spcPct val="35000"/>
            </a:spcAft>
            <a:buNone/>
          </a:pPr>
          <a:r>
            <a:rPr lang="en-GB" sz="2200" u="sng" kern="1200" dirty="0"/>
            <a:t>Use</a:t>
          </a:r>
        </a:p>
        <a:p>
          <a:pPr marL="171450" lvl="1" indent="-171450" algn="ctr" defTabSz="755650">
            <a:lnSpc>
              <a:spcPct val="90000"/>
            </a:lnSpc>
            <a:spcBef>
              <a:spcPct val="0"/>
            </a:spcBef>
            <a:spcAft>
              <a:spcPct val="15000"/>
            </a:spcAft>
            <a:buChar char="•"/>
          </a:pPr>
          <a:r>
            <a:rPr lang="en-GB" sz="1700" kern="1200" dirty="0"/>
            <a:t>Process</a:t>
          </a:r>
        </a:p>
        <a:p>
          <a:pPr marL="171450" lvl="1" indent="-171450" algn="ctr" defTabSz="755650">
            <a:lnSpc>
              <a:spcPct val="90000"/>
            </a:lnSpc>
            <a:spcBef>
              <a:spcPct val="0"/>
            </a:spcBef>
            <a:spcAft>
              <a:spcPct val="15000"/>
            </a:spcAft>
            <a:buChar char="•"/>
          </a:pPr>
          <a:r>
            <a:rPr lang="en-GB" sz="1700" kern="1200" dirty="0"/>
            <a:t>Driving Plan</a:t>
          </a:r>
        </a:p>
      </dsp:txBody>
      <dsp:txXfrm>
        <a:off x="4502237" y="1289296"/>
        <a:ext cx="1591724" cy="1326437"/>
      </dsp:txXfrm>
    </dsp:sp>
    <dsp:sp modelId="{E683448E-DAB3-4A2E-A2C8-4A332793CD9E}">
      <dsp:nvSpPr>
        <dsp:cNvPr id="0" name=""/>
        <dsp:cNvSpPr/>
      </dsp:nvSpPr>
      <dsp:spPr>
        <a:xfrm>
          <a:off x="2061593" y="504046"/>
          <a:ext cx="4456828" cy="4456828"/>
        </a:xfrm>
        <a:prstGeom prst="pie">
          <a:avLst>
            <a:gd name="adj1" fmla="val 1800000"/>
            <a:gd name="adj2" fmla="val 900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t" anchorCtr="0">
          <a:noAutofit/>
        </a:bodyPr>
        <a:lstStyle/>
        <a:p>
          <a:pPr marL="0" lvl="0" indent="0" algn="ctr" defTabSz="977900">
            <a:lnSpc>
              <a:spcPct val="90000"/>
            </a:lnSpc>
            <a:spcBef>
              <a:spcPct val="0"/>
            </a:spcBef>
            <a:spcAft>
              <a:spcPct val="35000"/>
            </a:spcAft>
            <a:buNone/>
          </a:pPr>
          <a:r>
            <a:rPr lang="en-GB" sz="2200" u="sng" kern="1200" dirty="0"/>
            <a:t>Give</a:t>
          </a:r>
        </a:p>
        <a:p>
          <a:pPr marL="171450" lvl="1" indent="-171450" algn="ctr" defTabSz="755650">
            <a:lnSpc>
              <a:spcPct val="90000"/>
            </a:lnSpc>
            <a:spcBef>
              <a:spcPct val="0"/>
            </a:spcBef>
            <a:spcAft>
              <a:spcPct val="15000"/>
            </a:spcAft>
            <a:buChar char="•"/>
          </a:pPr>
          <a:r>
            <a:rPr lang="en-GB" sz="1700" kern="1200" dirty="0"/>
            <a:t>Signals</a:t>
          </a:r>
        </a:p>
        <a:p>
          <a:pPr marL="171450" lvl="1" indent="-171450" algn="ctr" defTabSz="755650">
            <a:lnSpc>
              <a:spcPct val="90000"/>
            </a:lnSpc>
            <a:spcBef>
              <a:spcPct val="0"/>
            </a:spcBef>
            <a:spcAft>
              <a:spcPct val="15000"/>
            </a:spcAft>
            <a:buChar char="•"/>
          </a:pPr>
          <a:r>
            <a:rPr lang="en-GB" sz="1700" kern="1200" dirty="0"/>
            <a:t>Position</a:t>
          </a:r>
        </a:p>
      </dsp:txBody>
      <dsp:txXfrm>
        <a:off x="3122743" y="3395678"/>
        <a:ext cx="2387586" cy="1167264"/>
      </dsp:txXfrm>
    </dsp:sp>
    <dsp:sp modelId="{7AB994A4-C94E-42B9-B4D3-678DBA5D45E2}">
      <dsp:nvSpPr>
        <dsp:cNvPr id="0" name=""/>
        <dsp:cNvSpPr/>
      </dsp:nvSpPr>
      <dsp:spPr>
        <a:xfrm>
          <a:off x="1969804" y="344873"/>
          <a:ext cx="4456828" cy="4456828"/>
        </a:xfrm>
        <a:prstGeom prst="pie">
          <a:avLst>
            <a:gd name="adj1" fmla="val 9000000"/>
            <a:gd name="adj2" fmla="val 1620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t" anchorCtr="0">
          <a:noAutofit/>
        </a:bodyPr>
        <a:lstStyle/>
        <a:p>
          <a:pPr marL="0" lvl="0" indent="0" algn="ctr" defTabSz="977900">
            <a:lnSpc>
              <a:spcPct val="90000"/>
            </a:lnSpc>
            <a:spcBef>
              <a:spcPct val="0"/>
            </a:spcBef>
            <a:spcAft>
              <a:spcPct val="35000"/>
            </a:spcAft>
            <a:buNone/>
          </a:pPr>
          <a:r>
            <a:rPr lang="en-GB" sz="2200" u="sng" kern="1200" dirty="0"/>
            <a:t>Take</a:t>
          </a:r>
        </a:p>
        <a:p>
          <a:pPr marL="171450" lvl="1" indent="-171450" algn="ctr" defTabSz="755650">
            <a:lnSpc>
              <a:spcPct val="90000"/>
            </a:lnSpc>
            <a:spcBef>
              <a:spcPct val="0"/>
            </a:spcBef>
            <a:spcAft>
              <a:spcPct val="15000"/>
            </a:spcAft>
            <a:buChar char="•"/>
          </a:pPr>
          <a:r>
            <a:rPr lang="en-GB" sz="1700" kern="1200" dirty="0"/>
            <a:t>Scan</a:t>
          </a:r>
        </a:p>
        <a:p>
          <a:pPr marL="171450" lvl="1" indent="-171450" algn="ctr" defTabSz="755650">
            <a:lnSpc>
              <a:spcPct val="90000"/>
            </a:lnSpc>
            <a:spcBef>
              <a:spcPct val="0"/>
            </a:spcBef>
            <a:spcAft>
              <a:spcPct val="15000"/>
            </a:spcAft>
            <a:buChar char="•"/>
          </a:pPr>
          <a:r>
            <a:rPr lang="en-GB" sz="1700" kern="1200" dirty="0"/>
            <a:t>Mirrors</a:t>
          </a:r>
        </a:p>
        <a:p>
          <a:pPr marL="171450" lvl="1" indent="-171450" algn="ctr" defTabSz="755650">
            <a:lnSpc>
              <a:spcPct val="90000"/>
            </a:lnSpc>
            <a:spcBef>
              <a:spcPct val="0"/>
            </a:spcBef>
            <a:spcAft>
              <a:spcPct val="15000"/>
            </a:spcAft>
            <a:buChar char="•"/>
          </a:pPr>
          <a:r>
            <a:rPr lang="en-GB" sz="1700" kern="1200" dirty="0"/>
            <a:t>Hearing</a:t>
          </a:r>
        </a:p>
      </dsp:txBody>
      <dsp:txXfrm>
        <a:off x="2486053" y="1289296"/>
        <a:ext cx="1591724" cy="1326437"/>
      </dsp:txXfrm>
    </dsp:sp>
    <dsp:sp modelId="{353B8E44-6628-405B-92A5-EDA02C4370A1}">
      <dsp:nvSpPr>
        <dsp:cNvPr id="0" name=""/>
        <dsp:cNvSpPr/>
      </dsp:nvSpPr>
      <dsp:spPr>
        <a:xfrm>
          <a:off x="1877852" y="68974"/>
          <a:ext cx="5008626" cy="5008626"/>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838DF1-25CC-4664-B889-DE61E57D57D4}">
      <dsp:nvSpPr>
        <dsp:cNvPr id="0" name=""/>
        <dsp:cNvSpPr/>
      </dsp:nvSpPr>
      <dsp:spPr>
        <a:xfrm>
          <a:off x="1785694" y="227865"/>
          <a:ext cx="5008626" cy="5008626"/>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015A3F-ABDA-42B5-8204-AC843BB8AFA0}">
      <dsp:nvSpPr>
        <dsp:cNvPr id="0" name=""/>
        <dsp:cNvSpPr/>
      </dsp:nvSpPr>
      <dsp:spPr>
        <a:xfrm>
          <a:off x="1693537" y="68974"/>
          <a:ext cx="5008626" cy="5008626"/>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0451C9A-6868-429E-81D4-1B33677E1A42}" type="datetimeFigureOut">
              <a:rPr lang="en-GB"/>
              <a:pPr>
                <a:defRPr/>
              </a:pPr>
              <a:t>14/10/2023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0BCE72D-C05D-428E-84A5-F25EF3B540F3}" type="slidenum">
              <a:rPr lang="en-GB"/>
              <a:pPr>
                <a:defRPr/>
              </a:pPr>
              <a:t>‹#›</a:t>
            </a:fld>
            <a:endParaRPr lang="en-GB" dirty="0"/>
          </a:p>
        </p:txBody>
      </p:sp>
    </p:spTree>
    <p:extLst>
      <p:ext uri="{BB962C8B-B14F-4D97-AF65-F5344CB8AC3E}">
        <p14:creationId xmlns:p14="http://schemas.microsoft.com/office/powerpoint/2010/main" val="19423835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IAM is one of the countries biggest road safety charities</a:t>
            </a:r>
          </a:p>
          <a:p>
            <a:r>
              <a:rPr lang="en-GB" dirty="0"/>
              <a:t>You have joined IAM road smart as an associate member, until you pass your test, then you become a full member.</a:t>
            </a:r>
          </a:p>
          <a:p>
            <a:r>
              <a:rPr lang="en-GB" dirty="0"/>
              <a:t>You also have joined NAM, a local group – membership is included for the 1</a:t>
            </a:r>
            <a:r>
              <a:rPr lang="en-GB" baseline="30000" dirty="0"/>
              <a:t>st</a:t>
            </a:r>
            <a:r>
              <a:rPr lang="en-GB" dirty="0"/>
              <a:t> year.</a:t>
            </a:r>
          </a:p>
          <a:p>
            <a:r>
              <a:rPr lang="en-GB" dirty="0"/>
              <a:t>The local groups are separate entities from HQ, we have a committee and observers</a:t>
            </a:r>
          </a:p>
          <a:p>
            <a:r>
              <a:rPr lang="en-GB" dirty="0"/>
              <a:t>You have been allocated an observer from our pool of trained observers. We are looking to recruit more observers.</a:t>
            </a:r>
          </a:p>
          <a:p>
            <a:r>
              <a:rPr lang="en-GB" dirty="0"/>
              <a:t>They will work with you until they think you are ready for test (or you have got what you want out of the sessions).</a:t>
            </a:r>
          </a:p>
          <a:p>
            <a:endParaRPr lang="en-GB" dirty="0"/>
          </a:p>
        </p:txBody>
      </p:sp>
      <p:sp>
        <p:nvSpPr>
          <p:cNvPr id="4" name="Slide Number Placeholder 3"/>
          <p:cNvSpPr>
            <a:spLocks noGrp="1"/>
          </p:cNvSpPr>
          <p:nvPr>
            <p:ph type="sldNum" sz="quarter" idx="5"/>
          </p:nvPr>
        </p:nvSpPr>
        <p:spPr/>
        <p:txBody>
          <a:bodyPr/>
          <a:lstStyle/>
          <a:p>
            <a:pPr>
              <a:defRPr/>
            </a:pPr>
            <a:fld id="{70BCE72D-C05D-428E-84A5-F25EF3B540F3}" type="slidenum">
              <a:rPr lang="en-GB" smtClean="0"/>
              <a:pPr>
                <a:defRPr/>
              </a:pPr>
              <a:t>6</a:t>
            </a:fld>
            <a:endParaRPr lang="en-GB" dirty="0"/>
          </a:p>
        </p:txBody>
      </p:sp>
    </p:spTree>
    <p:extLst>
      <p:ext uri="{BB962C8B-B14F-4D97-AF65-F5344CB8AC3E}">
        <p14:creationId xmlns:p14="http://schemas.microsoft.com/office/powerpoint/2010/main" val="3571367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can reasonably be expected</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27</a:t>
            </a:fld>
            <a:endParaRPr lang="en-GB" dirty="0"/>
          </a:p>
        </p:txBody>
      </p:sp>
    </p:spTree>
    <p:extLst>
      <p:ext uri="{BB962C8B-B14F-4D97-AF65-F5344CB8AC3E}">
        <p14:creationId xmlns:p14="http://schemas.microsoft.com/office/powerpoint/2010/main" val="440454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motorcycle</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28</a:t>
            </a:fld>
            <a:endParaRPr lang="en-GB" dirty="0"/>
          </a:p>
        </p:txBody>
      </p:sp>
    </p:spTree>
    <p:extLst>
      <p:ext uri="{BB962C8B-B14F-4D97-AF65-F5344CB8AC3E}">
        <p14:creationId xmlns:p14="http://schemas.microsoft.com/office/powerpoint/2010/main" val="2833041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cannot be seen ……</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29</a:t>
            </a:fld>
            <a:endParaRPr lang="en-GB" dirty="0"/>
          </a:p>
        </p:txBody>
      </p:sp>
    </p:spTree>
    <p:extLst>
      <p:ext uri="{BB962C8B-B14F-4D97-AF65-F5344CB8AC3E}">
        <p14:creationId xmlns:p14="http://schemas.microsoft.com/office/powerpoint/2010/main" val="4228199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Only to show what Observers mean when say ‘take off side position’</a:t>
            </a:r>
          </a:p>
          <a:p>
            <a:r>
              <a:rPr lang="en-GB" dirty="0"/>
              <a:t>Do not dwell on this slide</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32</a:t>
            </a:fld>
            <a:endParaRPr lang="en-GB" dirty="0"/>
          </a:p>
        </p:txBody>
      </p:sp>
    </p:spTree>
    <p:extLst>
      <p:ext uri="{BB962C8B-B14F-4D97-AF65-F5344CB8AC3E}">
        <p14:creationId xmlns:p14="http://schemas.microsoft.com/office/powerpoint/2010/main" val="1962237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bwMode="auto">
          <a:xfrm>
            <a:off x="1141413" y="684213"/>
            <a:ext cx="4575175"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Rectangle 3"/>
          <p:cNvSpPr>
            <a:spLocks noGrp="1" noChangeArrowheads="1"/>
          </p:cNvSpPr>
          <p:nvPr>
            <p:ph type="body" idx="1"/>
          </p:nvPr>
        </p:nvSpPr>
        <p:spPr bwMode="auto">
          <a:xfrm>
            <a:off x="914400" y="4344988"/>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xfrm>
            <a:off x="1141413" y="684213"/>
            <a:ext cx="4575175"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bwMode="auto">
          <a:xfrm>
            <a:off x="914400" y="4344988"/>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bwMode="auto">
          <a:xfrm>
            <a:off x="1141413" y="684213"/>
            <a:ext cx="4575175"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Rectangle 3"/>
          <p:cNvSpPr>
            <a:spLocks noGrp="1" noChangeArrowheads="1"/>
          </p:cNvSpPr>
          <p:nvPr>
            <p:ph type="body" idx="1"/>
          </p:nvPr>
        </p:nvSpPr>
        <p:spPr bwMode="auto">
          <a:xfrm>
            <a:off x="914400" y="4344988"/>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Clicks: 7</a:t>
            </a:r>
          </a:p>
          <a:p>
            <a:r>
              <a:rPr lang="en-GB" dirty="0"/>
              <a:t>Ice breaker </a:t>
            </a:r>
          </a:p>
          <a:p>
            <a:r>
              <a:rPr lang="en-GB" dirty="0"/>
              <a:t>Make Associates guess</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38</a:t>
            </a:fld>
            <a:endParaRPr lang="en-GB" dirty="0"/>
          </a:p>
        </p:txBody>
      </p:sp>
    </p:spTree>
    <p:extLst>
      <p:ext uri="{BB962C8B-B14F-4D97-AF65-F5344CB8AC3E}">
        <p14:creationId xmlns:p14="http://schemas.microsoft.com/office/powerpoint/2010/main" val="3908180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Demo how to hold gear stick</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39</a:t>
            </a:fld>
            <a:endParaRPr lang="en-GB" dirty="0"/>
          </a:p>
        </p:txBody>
      </p:sp>
    </p:spTree>
    <p:extLst>
      <p:ext uri="{BB962C8B-B14F-4D97-AF65-F5344CB8AC3E}">
        <p14:creationId xmlns:p14="http://schemas.microsoft.com/office/powerpoint/2010/main" val="566928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Hazard – actual or potential danger</a:t>
            </a:r>
          </a:p>
          <a:p>
            <a:endParaRPr lang="en-GB" dirty="0"/>
          </a:p>
          <a:p>
            <a:r>
              <a:rPr lang="en-GB" dirty="0"/>
              <a:t>The Danger zone – with a zone boundary – it’s a minefield after that</a:t>
            </a:r>
          </a:p>
          <a:p>
            <a:endParaRPr lang="en-GB" dirty="0"/>
          </a:p>
          <a:p>
            <a:r>
              <a:rPr lang="en-GB" dirty="0"/>
              <a:t>Maximum control by the zone boundary</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40</a:t>
            </a:fld>
            <a:endParaRPr lang="en-GB" altLang="en-US" dirty="0"/>
          </a:p>
        </p:txBody>
      </p:sp>
    </p:spTree>
    <p:extLst>
      <p:ext uri="{BB962C8B-B14F-4D97-AF65-F5344CB8AC3E}">
        <p14:creationId xmlns:p14="http://schemas.microsoft.com/office/powerpoint/2010/main" val="37305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8</a:t>
            </a:fld>
            <a:endParaRPr lang="en-GB" dirty="0"/>
          </a:p>
        </p:txBody>
      </p:sp>
    </p:spTree>
    <p:extLst>
      <p:ext uri="{BB962C8B-B14F-4D97-AF65-F5344CB8AC3E}">
        <p14:creationId xmlns:p14="http://schemas.microsoft.com/office/powerpoint/2010/main" val="2012932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Clicks: 5 </a:t>
            </a:r>
          </a:p>
          <a:p>
            <a:r>
              <a:rPr lang="en-GB" dirty="0"/>
              <a:t>Include use flexibly</a:t>
            </a:r>
          </a:p>
          <a:p>
            <a:r>
              <a:rPr lang="en-GB" dirty="0"/>
              <a:t>Consider all, may not use all</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43</a:t>
            </a:fld>
            <a:endParaRPr lang="en-GB" dirty="0"/>
          </a:p>
        </p:txBody>
      </p:sp>
    </p:spTree>
    <p:extLst>
      <p:ext uri="{BB962C8B-B14F-4D97-AF65-F5344CB8AC3E}">
        <p14:creationId xmlns:p14="http://schemas.microsoft.com/office/powerpoint/2010/main" val="2581959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Clicks: 8</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44</a:t>
            </a:fld>
            <a:endParaRPr lang="en-GB" dirty="0"/>
          </a:p>
        </p:txBody>
      </p:sp>
    </p:spTree>
    <p:extLst>
      <p:ext uri="{BB962C8B-B14F-4D97-AF65-F5344CB8AC3E}">
        <p14:creationId xmlns:p14="http://schemas.microsoft.com/office/powerpoint/2010/main" val="3729913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Highway code – for all overtakes</a:t>
            </a:r>
          </a:p>
          <a:p>
            <a:endParaRPr lang="en-GB" dirty="0"/>
          </a:p>
          <a:p>
            <a:r>
              <a:rPr lang="en-GB" dirty="0"/>
              <a:t>My conjecture is that’s its really only suitable for a rolling overtake</a:t>
            </a:r>
          </a:p>
          <a:p>
            <a:endParaRPr lang="en-GB" dirty="0"/>
          </a:p>
          <a:p>
            <a:r>
              <a:rPr lang="en-GB" dirty="0"/>
              <a:t>Now this is essentially the same as overtaking on a dual carriageway.</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50</a:t>
            </a:fld>
            <a:endParaRPr lang="en-GB" altLang="en-US" dirty="0"/>
          </a:p>
        </p:txBody>
      </p:sp>
    </p:spTree>
    <p:extLst>
      <p:ext uri="{BB962C8B-B14F-4D97-AF65-F5344CB8AC3E}">
        <p14:creationId xmlns:p14="http://schemas.microsoft.com/office/powerpoint/2010/main" val="926679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with a lot of Advanced Driving</a:t>
            </a:r>
          </a:p>
          <a:p>
            <a:endParaRPr lang="en-GB" dirty="0"/>
          </a:p>
          <a:p>
            <a:r>
              <a:rPr lang="en-GB" dirty="0"/>
              <a:t>Anticipating and planning is key</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52</a:t>
            </a:fld>
            <a:endParaRPr lang="en-GB" altLang="en-US" dirty="0"/>
          </a:p>
        </p:txBody>
      </p:sp>
    </p:spTree>
    <p:extLst>
      <p:ext uri="{BB962C8B-B14F-4D97-AF65-F5344CB8AC3E}">
        <p14:creationId xmlns:p14="http://schemas.microsoft.com/office/powerpoint/2010/main" val="1923649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Clicks: 5</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55</a:t>
            </a:fld>
            <a:endParaRPr lang="en-GB" dirty="0"/>
          </a:p>
        </p:txBody>
      </p:sp>
    </p:spTree>
    <p:extLst>
      <p:ext uri="{BB962C8B-B14F-4D97-AF65-F5344CB8AC3E}">
        <p14:creationId xmlns:p14="http://schemas.microsoft.com/office/powerpoint/2010/main" val="31628011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Clicks: 5</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56</a:t>
            </a:fld>
            <a:endParaRPr lang="en-GB" dirty="0"/>
          </a:p>
        </p:txBody>
      </p:sp>
    </p:spTree>
    <p:extLst>
      <p:ext uri="{BB962C8B-B14F-4D97-AF65-F5344CB8AC3E}">
        <p14:creationId xmlns:p14="http://schemas.microsoft.com/office/powerpoint/2010/main" val="6816725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why are Humans so accident prone. A term that was only invented about 100 years ago. </a:t>
            </a:r>
          </a:p>
          <a:p>
            <a:endParaRPr lang="en-GB" dirty="0"/>
          </a:p>
          <a:p>
            <a:r>
              <a:rPr lang="en-GB" dirty="0"/>
              <a:t>6M years of evolution, 150 years driving – perhaps we are just not evolved to go faster than walking pace!</a:t>
            </a:r>
          </a:p>
          <a:p>
            <a:endParaRPr lang="en-GB" dirty="0"/>
          </a:p>
          <a:p>
            <a:r>
              <a:rPr lang="en-GB" dirty="0"/>
              <a:t>Lets step back. </a:t>
            </a:r>
          </a:p>
          <a:p>
            <a:endParaRPr lang="en-GB" dirty="0"/>
          </a:p>
          <a:p>
            <a:r>
              <a:rPr lang="en-GB" dirty="0"/>
              <a:t>What do we need to do to drive a car. </a:t>
            </a:r>
          </a:p>
          <a:p>
            <a:r>
              <a:rPr lang="en-GB" dirty="0"/>
              <a:t>Stage 1:  Make it go faster , slower and turn Stage 2: When to do it.</a:t>
            </a:r>
          </a:p>
          <a:p>
            <a:endParaRPr lang="en-GB" dirty="0"/>
          </a:p>
          <a:p>
            <a:r>
              <a:rPr lang="en-GB" dirty="0"/>
              <a:t>Driving decisions.</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60</a:t>
            </a:fld>
            <a:endParaRPr lang="en-GB" altLang="en-US" dirty="0"/>
          </a:p>
        </p:txBody>
      </p:sp>
    </p:spTree>
    <p:extLst>
      <p:ext uri="{BB962C8B-B14F-4D97-AF65-F5344CB8AC3E}">
        <p14:creationId xmlns:p14="http://schemas.microsoft.com/office/powerpoint/2010/main" val="18129032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to perceive things in our environment. </a:t>
            </a:r>
          </a:p>
          <a:p>
            <a:endParaRPr lang="en-GB" dirty="0"/>
          </a:p>
          <a:p>
            <a:r>
              <a:rPr lang="en-GB" dirty="0"/>
              <a:t>We must register with sensors we have. If the sensors don’t work properly (poor eye sight) or conditions outside their operating range. Low light, very high contrast etc we never get the information</a:t>
            </a:r>
          </a:p>
          <a:p>
            <a:endParaRPr lang="en-GB" dirty="0"/>
          </a:p>
          <a:p>
            <a:r>
              <a:rPr lang="en-GB" dirty="0"/>
              <a:t>We need to make driving decisions. Based on inputs from the sensors.</a:t>
            </a:r>
          </a:p>
          <a:p>
            <a:endParaRPr lang="en-GB" dirty="0"/>
          </a:p>
          <a:p>
            <a:r>
              <a:rPr lang="en-GB" dirty="0"/>
              <a:t>We must attend to them i.e. we must give them our attention. Needs appropriate  brain software/ wet wear. </a:t>
            </a:r>
          </a:p>
          <a:p>
            <a:endParaRPr lang="en-GB" dirty="0"/>
          </a:p>
          <a:p>
            <a:r>
              <a:rPr lang="en-GB" dirty="0"/>
              <a:t>Humans cant really do multi tasking, so we need to switch our attention </a:t>
            </a:r>
          </a:p>
          <a:p>
            <a:endParaRPr lang="en-GB" dirty="0"/>
          </a:p>
          <a:p>
            <a:r>
              <a:rPr lang="en-GB" dirty="0"/>
              <a:t>We need to remember what we have just seen and use this with new information. </a:t>
            </a:r>
          </a:p>
          <a:p>
            <a:r>
              <a:rPr lang="en-GB" dirty="0"/>
              <a:t>perception</a:t>
            </a:r>
          </a:p>
          <a:p>
            <a:r>
              <a:rPr lang="en-GB" dirty="0"/>
              <a:t>attention </a:t>
            </a:r>
          </a:p>
          <a:p>
            <a:r>
              <a:rPr lang="en-GB" dirty="0"/>
              <a:t>memory</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61</a:t>
            </a:fld>
            <a:endParaRPr lang="en-GB" altLang="en-US" dirty="0"/>
          </a:p>
        </p:txBody>
      </p:sp>
    </p:spTree>
    <p:extLst>
      <p:ext uri="{BB962C8B-B14F-4D97-AF65-F5344CB8AC3E}">
        <p14:creationId xmlns:p14="http://schemas.microsoft.com/office/powerpoint/2010/main" val="8828433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see the bridge, shadows, narrow road, ice. Do we actually see a motorbike?</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62</a:t>
            </a:fld>
            <a:endParaRPr lang="en-GB" altLang="en-US" dirty="0"/>
          </a:p>
        </p:txBody>
      </p:sp>
    </p:spTree>
    <p:extLst>
      <p:ext uri="{BB962C8B-B14F-4D97-AF65-F5344CB8AC3E}">
        <p14:creationId xmlns:p14="http://schemas.microsoft.com/office/powerpoint/2010/main" val="2417722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Imagine. You are driving down here and you are looking for a particular side road.</a:t>
            </a:r>
          </a:p>
          <a:p>
            <a:endParaRPr lang="en-GB" dirty="0"/>
          </a:p>
          <a:p>
            <a:r>
              <a:rPr lang="en-GB" dirty="0"/>
              <a:t>Where do we apply our attention. Multiple hazards. Multi task</a:t>
            </a:r>
          </a:p>
          <a:p>
            <a:r>
              <a:rPr lang="en-GB" dirty="0"/>
              <a:t>At this moment some nearby sounds their horn – where is your attention now, </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63</a:t>
            </a:fld>
            <a:endParaRPr lang="en-GB" altLang="en-US" dirty="0"/>
          </a:p>
        </p:txBody>
      </p:sp>
    </p:spTree>
    <p:extLst>
      <p:ext uri="{BB962C8B-B14F-4D97-AF65-F5344CB8AC3E}">
        <p14:creationId xmlns:p14="http://schemas.microsoft.com/office/powerpoint/2010/main" val="419729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IPSGA. – the acronym no one can remember</a:t>
            </a:r>
          </a:p>
          <a:p>
            <a:endParaRPr lang="en-GB" dirty="0"/>
          </a:p>
          <a:p>
            <a:r>
              <a:rPr lang="en-GB" dirty="0"/>
              <a:t>Information</a:t>
            </a:r>
          </a:p>
          <a:p>
            <a:r>
              <a:rPr lang="en-GB" dirty="0"/>
              <a:t>Taking in information, Processing that information and giving out information (signals etc.)</a:t>
            </a:r>
          </a:p>
          <a:p>
            <a:r>
              <a:rPr lang="en-GB" dirty="0"/>
              <a:t>It largely happens in our heads</a:t>
            </a:r>
          </a:p>
          <a:p>
            <a:endParaRPr lang="en-GB" dirty="0"/>
          </a:p>
          <a:p>
            <a:r>
              <a:rPr lang="en-GB" dirty="0"/>
              <a:t>Position, then speed, then gear – all about controlling the car.</a:t>
            </a:r>
          </a:p>
          <a:p>
            <a:endParaRPr lang="en-GB" dirty="0"/>
          </a:p>
          <a:p>
            <a:r>
              <a:rPr lang="en-GB" dirty="0"/>
              <a:t>Before accelerating (driving) the car through the hazard.</a:t>
            </a:r>
          </a:p>
          <a:p>
            <a:endParaRPr lang="en-GB" dirty="0"/>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10</a:t>
            </a:fld>
            <a:endParaRPr lang="en-GB" altLang="en-US" dirty="0"/>
          </a:p>
        </p:txBody>
      </p:sp>
    </p:spTree>
    <p:extLst>
      <p:ext uri="{BB962C8B-B14F-4D97-AF65-F5344CB8AC3E}">
        <p14:creationId xmlns:p14="http://schemas.microsoft.com/office/powerpoint/2010/main" val="7366331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need to use short term (working) memory, medium and long term to inform driving decisions</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64</a:t>
            </a:fld>
            <a:endParaRPr lang="en-GB" altLang="en-US" dirty="0"/>
          </a:p>
        </p:txBody>
      </p:sp>
    </p:spTree>
    <p:extLst>
      <p:ext uri="{BB962C8B-B14F-4D97-AF65-F5344CB8AC3E}">
        <p14:creationId xmlns:p14="http://schemas.microsoft.com/office/powerpoint/2010/main" val="17329458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Arousal – is about all the things (stimuli) you need to react to. There is an optimal point. Your brain is being stimulated, and can respond appropriately.</a:t>
            </a:r>
          </a:p>
          <a:p>
            <a:endParaRPr lang="en-GB" dirty="0"/>
          </a:p>
          <a:p>
            <a:r>
              <a:rPr lang="en-GB" dirty="0"/>
              <a:t>What about under arousal: brain not stimulated enough? When might that occur? What could you do?</a:t>
            </a:r>
          </a:p>
          <a:p>
            <a:endParaRPr lang="en-GB" dirty="0"/>
          </a:p>
          <a:p>
            <a:r>
              <a:rPr lang="en-GB" dirty="0"/>
              <a:t>And over arousal too may things happening.  Brain focuses on one thing.  Ignores others like mirror check</a:t>
            </a:r>
          </a:p>
          <a:p>
            <a:endParaRPr lang="en-GB" dirty="0"/>
          </a:p>
          <a:p>
            <a:r>
              <a:rPr lang="en-GB" dirty="0"/>
              <a:t>From aviation. Aviate / Navigate/Communicate /  1</a:t>
            </a:r>
            <a:r>
              <a:rPr lang="en-GB" baseline="30000" dirty="0"/>
              <a:t>st</a:t>
            </a:r>
            <a:r>
              <a:rPr lang="en-GB" dirty="0"/>
              <a:t> fly the plane – then get the checklist</a:t>
            </a:r>
          </a:p>
          <a:p>
            <a:endParaRPr lang="en-GB" dirty="0"/>
          </a:p>
          <a:p>
            <a:r>
              <a:rPr lang="en-GB" dirty="0"/>
              <a:t>Make it right thing. Focus on IPSGA</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65</a:t>
            </a:fld>
            <a:endParaRPr lang="en-GB" altLang="en-US" dirty="0"/>
          </a:p>
        </p:txBody>
      </p:sp>
    </p:spTree>
    <p:extLst>
      <p:ext uri="{BB962C8B-B14F-4D97-AF65-F5344CB8AC3E}">
        <p14:creationId xmlns:p14="http://schemas.microsoft.com/office/powerpoint/2010/main" val="32484299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Obviously, don’t drink and drive. Be very aware of medicines. Be very aware of the stresses you are under.</a:t>
            </a:r>
          </a:p>
          <a:p>
            <a:endParaRPr lang="en-GB" dirty="0"/>
          </a:p>
          <a:p>
            <a:r>
              <a:rPr lang="en-GB" dirty="0"/>
              <a:t>These compete for brain bandwidth</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66</a:t>
            </a:fld>
            <a:endParaRPr lang="en-GB" altLang="en-US" dirty="0"/>
          </a:p>
        </p:txBody>
      </p:sp>
    </p:spTree>
    <p:extLst>
      <p:ext uri="{BB962C8B-B14F-4D97-AF65-F5344CB8AC3E}">
        <p14:creationId xmlns:p14="http://schemas.microsoft.com/office/powerpoint/2010/main" val="3745149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t>For these purposes then humans take in information, process it and make decisions. Why do we get it wrong?</a:t>
            </a:r>
          </a:p>
          <a:p>
            <a:endParaRPr lang="en-GB" dirty="0"/>
          </a:p>
          <a:p>
            <a:r>
              <a:rPr lang="en-GB" dirty="0"/>
              <a:t>Impossible to see with the human eye</a:t>
            </a:r>
          </a:p>
          <a:p>
            <a:endParaRPr lang="en-GB" dirty="0"/>
          </a:p>
          <a:p>
            <a:r>
              <a:rPr lang="en-GB" dirty="0"/>
              <a:t>Focused else where – the car behind, mobile phone, what's for tea</a:t>
            </a:r>
          </a:p>
          <a:p>
            <a:endParaRPr lang="en-GB" dirty="0"/>
          </a:p>
          <a:p>
            <a:r>
              <a:rPr lang="en-GB" dirty="0"/>
              <a:t>Processed the information but made a bad decision (or no decision)</a:t>
            </a:r>
          </a:p>
          <a:p>
            <a:r>
              <a:rPr lang="en-GB" dirty="0"/>
              <a:t>How could we do to improve each of these?</a:t>
            </a:r>
          </a:p>
          <a:p>
            <a:endParaRPr lang="en-GB" dirty="0"/>
          </a:p>
          <a:p>
            <a:r>
              <a:rPr lang="en-GB" dirty="0"/>
              <a:t>Now consider for a moment how our training maps on to this</a:t>
            </a:r>
          </a:p>
          <a:p>
            <a:endParaRPr lang="en-GB" dirty="0"/>
          </a:p>
          <a:p>
            <a:r>
              <a:rPr lang="en-GB" dirty="0"/>
              <a:t>New ways of thinking: What can we reasonably expect to happen. Predict before our senses detect. Limit point analysis. Linked observation.</a:t>
            </a:r>
          </a:p>
          <a:p>
            <a:endParaRPr lang="en-GB" dirty="0"/>
          </a:p>
          <a:p>
            <a:r>
              <a:rPr lang="en-GB" dirty="0"/>
              <a:t>Improving observation, focussing on  appropriate things</a:t>
            </a:r>
          </a:p>
          <a:p>
            <a:endParaRPr lang="en-GB" dirty="0"/>
          </a:p>
          <a:p>
            <a:r>
              <a:rPr lang="en-GB" dirty="0"/>
              <a:t>Making better decisions, and recognising when we don’t have the information.</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67</a:t>
            </a:fld>
            <a:endParaRPr lang="en-GB" altLang="en-US" dirty="0"/>
          </a:p>
        </p:txBody>
      </p:sp>
    </p:spTree>
    <p:extLst>
      <p:ext uri="{BB962C8B-B14F-4D97-AF65-F5344CB8AC3E}">
        <p14:creationId xmlns:p14="http://schemas.microsoft.com/office/powerpoint/2010/main" val="33969125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70BCE72D-C05D-428E-84A5-F25EF3B540F3}" type="slidenum">
              <a:rPr lang="en-GB" smtClean="0"/>
              <a:pPr>
                <a:defRPr/>
              </a:pPr>
              <a:t>68</a:t>
            </a:fld>
            <a:endParaRPr lang="en-GB" dirty="0"/>
          </a:p>
        </p:txBody>
      </p:sp>
    </p:spTree>
    <p:extLst>
      <p:ext uri="{BB962C8B-B14F-4D97-AF65-F5344CB8AC3E}">
        <p14:creationId xmlns:p14="http://schemas.microsoft.com/office/powerpoint/2010/main" val="25810646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Yes we will teach some actual skills</a:t>
            </a:r>
          </a:p>
          <a:p>
            <a:endParaRPr lang="en-GB" dirty="0"/>
          </a:p>
          <a:p>
            <a:r>
              <a:rPr lang="en-GB" dirty="0"/>
              <a:t>I think a large chunk of it is a mental attitude.</a:t>
            </a:r>
          </a:p>
        </p:txBody>
      </p:sp>
      <p:sp>
        <p:nvSpPr>
          <p:cNvPr id="4" name="Slide Number Placeholder 3"/>
          <p:cNvSpPr>
            <a:spLocks noGrp="1"/>
          </p:cNvSpPr>
          <p:nvPr>
            <p:ph type="sldNum" sz="quarter" idx="5"/>
          </p:nvPr>
        </p:nvSpPr>
        <p:spPr/>
        <p:txBody>
          <a:bodyPr/>
          <a:lstStyle/>
          <a:p>
            <a:pPr>
              <a:defRPr/>
            </a:pPr>
            <a:fld id="{FC6840F1-9B6C-4B16-9A55-E9617A66F265}" type="slidenum">
              <a:rPr lang="en-GB" altLang="en-US" smtClean="0"/>
              <a:pPr>
                <a:defRPr/>
              </a:pPr>
              <a:t>69</a:t>
            </a:fld>
            <a:endParaRPr lang="en-GB" altLang="en-US" dirty="0"/>
          </a:p>
        </p:txBody>
      </p:sp>
    </p:spTree>
    <p:extLst>
      <p:ext uri="{BB962C8B-B14F-4D97-AF65-F5344CB8AC3E}">
        <p14:creationId xmlns:p14="http://schemas.microsoft.com/office/powerpoint/2010/main" val="228207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70BCE72D-C05D-428E-84A5-F25EF3B540F3}" type="slidenum">
              <a:rPr lang="en-GB" smtClean="0"/>
              <a:pPr>
                <a:defRPr/>
              </a:pPr>
              <a:t>11</a:t>
            </a:fld>
            <a:endParaRPr lang="en-GB" dirty="0"/>
          </a:p>
        </p:txBody>
      </p:sp>
    </p:spTree>
    <p:extLst>
      <p:ext uri="{BB962C8B-B14F-4D97-AF65-F5344CB8AC3E}">
        <p14:creationId xmlns:p14="http://schemas.microsoft.com/office/powerpoint/2010/main" val="971478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for: each feature (three of them)</a:t>
            </a:r>
          </a:p>
          <a:p>
            <a:endParaRPr lang="en-GB" dirty="0"/>
          </a:p>
          <a:p>
            <a:r>
              <a:rPr lang="en-GB" dirty="0"/>
              <a:t>Ask Associates what they are before clicking</a:t>
            </a:r>
          </a:p>
          <a:p>
            <a:endParaRPr lang="en-GB" dirty="0"/>
          </a:p>
          <a:p>
            <a:r>
              <a:rPr lang="en-GB" dirty="0"/>
              <a:t>Slide to get Associate to identify what a hazard could be as need to apply system to each hazard!</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13</a:t>
            </a:fld>
            <a:endParaRPr lang="en-GB" dirty="0"/>
          </a:p>
        </p:txBody>
      </p:sp>
    </p:spTree>
    <p:extLst>
      <p:ext uri="{BB962C8B-B14F-4D97-AF65-F5344CB8AC3E}">
        <p14:creationId xmlns:p14="http://schemas.microsoft.com/office/powerpoint/2010/main" val="3376780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information can be got here: far distance etc,</a:t>
            </a:r>
          </a:p>
          <a:p>
            <a:r>
              <a:rPr lang="en-GB" dirty="0"/>
              <a:t>What is the biggest hazard that cannot be seen – He’s behind you</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15</a:t>
            </a:fld>
            <a:endParaRPr lang="en-GB" dirty="0"/>
          </a:p>
        </p:txBody>
      </p:sp>
    </p:spTree>
    <p:extLst>
      <p:ext uri="{BB962C8B-B14F-4D97-AF65-F5344CB8AC3E}">
        <p14:creationId xmlns:p14="http://schemas.microsoft.com/office/powerpoint/2010/main" val="1505760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Where do we get information</a:t>
            </a:r>
          </a:p>
          <a:p>
            <a:endParaRPr lang="en-GB" dirty="0"/>
          </a:p>
          <a:p>
            <a:r>
              <a:rPr lang="en-GB" dirty="0"/>
              <a:t>Pick up: </a:t>
            </a:r>
          </a:p>
          <a:p>
            <a:r>
              <a:rPr lang="en-GB" dirty="0"/>
              <a:t>Signs</a:t>
            </a:r>
          </a:p>
          <a:p>
            <a:r>
              <a:rPr lang="en-GB" dirty="0"/>
              <a:t>road surface</a:t>
            </a:r>
          </a:p>
          <a:p>
            <a:r>
              <a:rPr lang="en-GB" dirty="0"/>
              <a:t>Mud</a:t>
            </a:r>
          </a:p>
          <a:p>
            <a:r>
              <a:rPr lang="en-GB" dirty="0"/>
              <a:t>Edge of road (right hand)</a:t>
            </a:r>
          </a:p>
          <a:p>
            <a:r>
              <a:rPr lang="en-GB" dirty="0"/>
              <a:t>Double bend first to right (photo has left)</a:t>
            </a:r>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19</a:t>
            </a:fld>
            <a:endParaRPr lang="en-GB" dirty="0"/>
          </a:p>
        </p:txBody>
      </p:sp>
    </p:spTree>
    <p:extLst>
      <p:ext uri="{BB962C8B-B14F-4D97-AF65-F5344CB8AC3E}">
        <p14:creationId xmlns:p14="http://schemas.microsoft.com/office/powerpoint/2010/main" val="3900400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70BCE72D-C05D-428E-84A5-F25EF3B540F3}" type="slidenum">
              <a:rPr lang="en-GB" smtClean="0"/>
              <a:pPr>
                <a:defRPr/>
              </a:pPr>
              <a:t>21</a:t>
            </a:fld>
            <a:endParaRPr lang="en-GB" dirty="0"/>
          </a:p>
        </p:txBody>
      </p:sp>
    </p:spTree>
    <p:extLst>
      <p:ext uri="{BB962C8B-B14F-4D97-AF65-F5344CB8AC3E}">
        <p14:creationId xmlns:p14="http://schemas.microsoft.com/office/powerpoint/2010/main" val="161985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can be seen ….</a:t>
            </a:r>
          </a:p>
        </p:txBody>
      </p:sp>
      <p:sp>
        <p:nvSpPr>
          <p:cNvPr id="4" name="Slide Number Placeholder 3"/>
          <p:cNvSpPr>
            <a:spLocks noGrp="1"/>
          </p:cNvSpPr>
          <p:nvPr>
            <p:ph type="sldNum" sz="quarter" idx="10"/>
          </p:nvPr>
        </p:nvSpPr>
        <p:spPr/>
        <p:txBody>
          <a:bodyPr/>
          <a:lstStyle/>
          <a:p>
            <a:pPr>
              <a:defRPr/>
            </a:pPr>
            <a:fld id="{70BCE72D-C05D-428E-84A5-F25EF3B540F3}" type="slidenum">
              <a:rPr lang="en-GB" smtClean="0"/>
              <a:pPr>
                <a:defRPr/>
              </a:pPr>
              <a:t>26</a:t>
            </a:fld>
            <a:endParaRPr lang="en-GB" dirty="0"/>
          </a:p>
        </p:txBody>
      </p:sp>
    </p:spTree>
    <p:extLst>
      <p:ext uri="{BB962C8B-B14F-4D97-AF65-F5344CB8AC3E}">
        <p14:creationId xmlns:p14="http://schemas.microsoft.com/office/powerpoint/2010/main" val="24374748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grpSp>
        <p:nvGrpSpPr>
          <p:cNvPr id="7" name="Group 14"/>
          <p:cNvGrpSpPr>
            <a:grpSpLocks/>
          </p:cNvGrpSpPr>
          <p:nvPr userDrawn="1"/>
        </p:nvGrpSpPr>
        <p:grpSpPr bwMode="auto">
          <a:xfrm>
            <a:off x="0" y="0"/>
            <a:ext cx="9144000" cy="3284538"/>
            <a:chOff x="0" y="288032"/>
            <a:chExt cx="9144508" cy="2463738"/>
          </a:xfrm>
        </p:grpSpPr>
        <p:sp>
          <p:nvSpPr>
            <p:cNvPr id="8" name="Rectangle 7"/>
            <p:cNvSpPr/>
            <p:nvPr userDrawn="1"/>
          </p:nvSpPr>
          <p:spPr>
            <a:xfrm>
              <a:off x="0" y="288032"/>
              <a:ext cx="9144508" cy="1743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9" name="Right Triangle 8"/>
            <p:cNvSpPr/>
            <p:nvPr userDrawn="1"/>
          </p:nvSpPr>
          <p:spPr>
            <a:xfrm flipV="1">
              <a:off x="0" y="2031344"/>
              <a:ext cx="9144508" cy="72042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grpSp>
      <p:grpSp>
        <p:nvGrpSpPr>
          <p:cNvPr id="10" name="Group 16"/>
          <p:cNvGrpSpPr>
            <a:grpSpLocks/>
          </p:cNvGrpSpPr>
          <p:nvPr userDrawn="1"/>
        </p:nvGrpSpPr>
        <p:grpSpPr bwMode="auto">
          <a:xfrm>
            <a:off x="-1657350" y="1035050"/>
            <a:ext cx="1585912" cy="1925638"/>
            <a:chOff x="-1836712" y="2937191"/>
            <a:chExt cx="1584684" cy="1925711"/>
          </a:xfrm>
        </p:grpSpPr>
        <p:pic>
          <p:nvPicPr>
            <p:cNvPr id="11" name="Picture 10" descr="icon_camera_circle.png"/>
            <p:cNvPicPr>
              <a:picLocks noChangeAspect="1"/>
            </p:cNvPicPr>
            <p:nvPr/>
          </p:nvPicPr>
          <p:blipFill>
            <a:blip r:embed="rId2" cstate="screen">
              <a:lum bright="-100000"/>
              <a:extLst>
                <a:ext uri="{28A0092B-C50C-407E-A947-70E740481C1C}">
                  <a14:useLocalDpi xmlns:a14="http://schemas.microsoft.com/office/drawing/2010/main"/>
                </a:ext>
              </a:extLst>
            </a:blip>
            <a:srcRect/>
            <a:stretch>
              <a:fillRect/>
            </a:stretch>
          </p:blipFill>
          <p:spPr bwMode="auto">
            <a:xfrm>
              <a:off x="-1728699" y="2937191"/>
              <a:ext cx="640111" cy="64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a:spLocks noChangeArrowheads="1"/>
            </p:cNvSpPr>
            <p:nvPr/>
          </p:nvSpPr>
          <p:spPr bwMode="auto">
            <a:xfrm>
              <a:off x="-1836712" y="3678582"/>
              <a:ext cx="1584684" cy="118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alter the background image </a:t>
              </a:r>
            </a:p>
            <a:p>
              <a:pPr>
                <a:defRPr/>
              </a:pPr>
              <a:r>
                <a:rPr lang="en-GB" altLang="en-US" sz="1100" dirty="0">
                  <a:solidFill>
                    <a:srgbClr val="000000"/>
                  </a:solidFill>
                </a:rPr>
                <a:t>&gt; click and delete the image </a:t>
              </a:r>
            </a:p>
            <a:p>
              <a:pPr>
                <a:defRPr/>
              </a:pPr>
              <a:r>
                <a:rPr lang="en-GB" altLang="en-US" sz="1100" dirty="0">
                  <a:solidFill>
                    <a:srgbClr val="000000"/>
                  </a:solidFill>
                </a:rPr>
                <a:t>&gt; then click on the image icon and select a new image</a:t>
              </a:r>
            </a:p>
          </p:txBody>
        </p:sp>
        <p:pic>
          <p:nvPicPr>
            <p:cNvPr id="13" name="Picture 12" descr="icon_information-white.png"/>
            <p:cNvPicPr>
              <a:picLocks noChangeAspect="1"/>
            </p:cNvPicPr>
            <p:nvPr/>
          </p:nvPicPr>
          <p:blipFill>
            <a:blip r:embed="rId3" cstate="screen">
              <a:lum bright="-100000"/>
              <a:extLst>
                <a:ext uri="{28A0092B-C50C-407E-A947-70E740481C1C}">
                  <a14:useLocalDpi xmlns:a14="http://schemas.microsoft.com/office/drawing/2010/main"/>
                </a:ext>
              </a:extLst>
            </a:blip>
            <a:srcRect/>
            <a:stretch>
              <a:fillRect/>
            </a:stretch>
          </p:blipFill>
          <p:spPr bwMode="auto">
            <a:xfrm>
              <a:off x="-1728699" y="3245911"/>
              <a:ext cx="121592" cy="32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Picture 13"/>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1588" y="0"/>
            <a:ext cx="9142412"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userDrawn="1"/>
        </p:nvPicPr>
        <p:blipFill>
          <a:blip r:embed="rId5">
            <a:extLst>
              <a:ext uri="{28A0092B-C50C-407E-A947-70E740481C1C}">
                <a14:useLocalDpi xmlns:a14="http://schemas.microsoft.com/office/drawing/2010/main"/>
              </a:ext>
            </a:extLst>
          </a:blip>
          <a:srcRect/>
          <a:stretch>
            <a:fillRect/>
          </a:stretch>
        </p:blipFill>
        <p:spPr bwMode="auto">
          <a:xfrm>
            <a:off x="7635875" y="574675"/>
            <a:ext cx="10048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457200" y="1892830"/>
            <a:ext cx="6167438" cy="673629"/>
          </a:xfrm>
        </p:spPr>
        <p:txBody>
          <a:bodyPr anchor="t"/>
          <a:lstStyle>
            <a:lvl1pPr marL="0" indent="0" algn="l">
              <a:buNone/>
              <a:defRPr sz="3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2" name="Title 1"/>
          <p:cNvSpPr>
            <a:spLocks noGrp="1"/>
          </p:cNvSpPr>
          <p:nvPr>
            <p:ph type="ctrTitle"/>
          </p:nvPr>
        </p:nvSpPr>
        <p:spPr>
          <a:xfrm>
            <a:off x="457201" y="1191765"/>
            <a:ext cx="6167438" cy="720000"/>
          </a:xfrm>
        </p:spPr>
        <p:txBody>
          <a:bodyPr anchor="b">
            <a:normAutofit/>
          </a:bodyPr>
          <a:lstStyle>
            <a:lvl1pPr>
              <a:defRPr sz="3300" b="1">
                <a:solidFill>
                  <a:schemeClr val="tx2"/>
                </a:solidFill>
              </a:defRPr>
            </a:lvl1pPr>
          </a:lstStyle>
          <a:p>
            <a:r>
              <a:rPr lang="en-US"/>
              <a:t>Click to edit Master title style</a:t>
            </a:r>
            <a:endParaRPr lang="en-GB" dirty="0"/>
          </a:p>
        </p:txBody>
      </p:sp>
      <p:sp>
        <p:nvSpPr>
          <p:cNvPr id="22" name="Picture Placeholder 21"/>
          <p:cNvSpPr>
            <a:spLocks noGrp="1"/>
          </p:cNvSpPr>
          <p:nvPr>
            <p:ph type="pic" sz="quarter" idx="13"/>
          </p:nvPr>
        </p:nvSpPr>
        <p:spPr>
          <a:xfrm>
            <a:off x="0" y="2324101"/>
            <a:ext cx="9144000" cy="45339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19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19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119"/>
                </a:moveTo>
                <a:lnTo>
                  <a:pt x="10000" y="0"/>
                </a:lnTo>
                <a:lnTo>
                  <a:pt x="10000" y="10000"/>
                </a:lnTo>
                <a:lnTo>
                  <a:pt x="0" y="10000"/>
                </a:lnTo>
                <a:lnTo>
                  <a:pt x="0" y="2119"/>
                </a:lnTo>
                <a:close/>
              </a:path>
            </a:pathLst>
          </a:custGeom>
        </p:spPr>
        <p:txBody>
          <a:bodyPr lIns="2520000" bIns="36000" anchor="ctr"/>
          <a:lstStyle>
            <a:lvl1pPr>
              <a:buNone/>
              <a:defRPr sz="1400" baseline="0">
                <a:solidFill>
                  <a:schemeClr val="tx2"/>
                </a:solidFill>
              </a:defRPr>
            </a:lvl1pPr>
          </a:lstStyle>
          <a:p>
            <a:pPr lvl="0"/>
            <a:r>
              <a:rPr lang="en-US" noProof="0" dirty="0"/>
              <a:t>Click icon to add picture</a:t>
            </a:r>
            <a:endParaRPr lang="en-GB" noProof="0" dirty="0"/>
          </a:p>
        </p:txBody>
      </p:sp>
      <p:sp>
        <p:nvSpPr>
          <p:cNvPr id="39" name="Picture Placeholder 30"/>
          <p:cNvSpPr>
            <a:spLocks noGrp="1"/>
          </p:cNvSpPr>
          <p:nvPr>
            <p:ph type="pic" sz="quarter" idx="20"/>
          </p:nvPr>
        </p:nvSpPr>
        <p:spPr>
          <a:xfrm>
            <a:off x="7812001" y="5898932"/>
            <a:ext cx="681361" cy="518400"/>
          </a:xfrm>
        </p:spPr>
        <p:txBody>
          <a:bodyPr/>
          <a:lstStyle>
            <a:lvl1pPr>
              <a:buNone/>
              <a:defRPr sz="800">
                <a:solidFill>
                  <a:schemeClr val="tx2"/>
                </a:solidFill>
              </a:defRPr>
            </a:lvl1pPr>
          </a:lstStyle>
          <a:p>
            <a:pPr lvl="0"/>
            <a:r>
              <a:rPr lang="en-US" noProof="0" dirty="0"/>
              <a:t>Click icon to add picture</a:t>
            </a:r>
            <a:endParaRPr lang="en-GB" noProof="0" dirty="0"/>
          </a:p>
        </p:txBody>
      </p:sp>
      <p:sp>
        <p:nvSpPr>
          <p:cNvPr id="23" name="Text Placeholder 22"/>
          <p:cNvSpPr>
            <a:spLocks noGrp="1"/>
          </p:cNvSpPr>
          <p:nvPr>
            <p:ph type="body" sz="quarter" idx="21"/>
          </p:nvPr>
        </p:nvSpPr>
        <p:spPr>
          <a:xfrm>
            <a:off x="465138" y="328084"/>
            <a:ext cx="4106862" cy="203200"/>
          </a:xfrm>
        </p:spPr>
        <p:txBody>
          <a:bodyPr/>
          <a:lstStyle>
            <a:lvl1pPr marL="0" indent="0">
              <a:buNone/>
              <a:defRPr sz="1000">
                <a:solidFill>
                  <a:schemeClr val="bg1"/>
                </a:solidFill>
              </a:defRPr>
            </a:lvl1pPr>
            <a:lvl2pPr>
              <a:defRPr>
                <a:solidFill>
                  <a:srgbClr val="FF0000"/>
                </a:solidFill>
              </a:defRPr>
            </a:lvl2pPr>
            <a:lvl3pPr>
              <a:defRPr>
                <a:solidFill>
                  <a:srgbClr val="FF0000"/>
                </a:solidFill>
              </a:defRPr>
            </a:lvl3pPr>
            <a:lvl4pPr>
              <a:defRPr>
                <a:solidFill>
                  <a:srgbClr val="FF0000"/>
                </a:solidFill>
              </a:defRPr>
            </a:lvl4pPr>
            <a:lvl5pPr>
              <a:defRPr>
                <a:solidFill>
                  <a:srgbClr val="FF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Footer Placeholder 4"/>
          <p:cNvSpPr>
            <a:spLocks noGrp="1"/>
          </p:cNvSpPr>
          <p:nvPr>
            <p:ph type="ftr" sz="quarter" idx="22"/>
          </p:nvPr>
        </p:nvSpPr>
        <p:spPr/>
        <p:txBody>
          <a:bodyPr/>
          <a:lstStyle>
            <a:lvl1pPr>
              <a:defRPr/>
            </a:lvl1pPr>
          </a:lstStyle>
          <a:p>
            <a:pPr>
              <a:defRPr/>
            </a:pPr>
            <a:r>
              <a:rPr lang="en-GB" dirty="0"/>
              <a:t>This is where any footer information would be placed</a:t>
            </a:r>
          </a:p>
        </p:txBody>
      </p:sp>
      <p:sp>
        <p:nvSpPr>
          <p:cNvPr id="17" name="Slide Number Placeholder 5"/>
          <p:cNvSpPr>
            <a:spLocks noGrp="1"/>
          </p:cNvSpPr>
          <p:nvPr>
            <p:ph type="sldNum" sz="quarter" idx="23"/>
          </p:nvPr>
        </p:nvSpPr>
        <p:spPr/>
        <p:txBody>
          <a:bodyPr/>
          <a:lstStyle>
            <a:lvl1pPr>
              <a:defRPr/>
            </a:lvl1pPr>
          </a:lstStyle>
          <a:p>
            <a:pPr>
              <a:defRPr/>
            </a:pPr>
            <a:r>
              <a:rPr lang="en-GB" dirty="0"/>
              <a:t>Page </a:t>
            </a:r>
            <a:fld id="{167B9032-DEDD-4ABD-B471-A17716D117F2}" type="slidenum">
              <a:rPr lang="en-GB"/>
              <a:pPr>
                <a:defRPr/>
              </a:pPr>
              <a:t>‹#›</a:t>
            </a:fld>
            <a:endParaRPr lang="en-GB" dirty="0"/>
          </a:p>
        </p:txBody>
      </p:sp>
    </p:spTree>
    <p:extLst>
      <p:ext uri="{BB962C8B-B14F-4D97-AF65-F5344CB8AC3E}">
        <p14:creationId xmlns:p14="http://schemas.microsoft.com/office/powerpoint/2010/main" val="105615425"/>
      </p:ext>
    </p:extLst>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cxnSp>
        <p:nvCxnSpPr>
          <p:cNvPr id="3" name="Straight Connector 2"/>
          <p:cNvCxnSpPr/>
          <p:nvPr userDrawn="1"/>
        </p:nvCxnSpPr>
        <p:spPr>
          <a:xfrm flipH="1">
            <a:off x="457200" y="452438"/>
            <a:ext cx="8218488"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 name="Group 7"/>
          <p:cNvGrpSpPr>
            <a:grpSpLocks/>
          </p:cNvGrpSpPr>
          <p:nvPr userDrawn="1"/>
        </p:nvGrpSpPr>
        <p:grpSpPr bwMode="auto">
          <a:xfrm>
            <a:off x="-1620838" y="1028700"/>
            <a:ext cx="1549400" cy="5172075"/>
            <a:chOff x="-1872716" y="2511865"/>
            <a:chExt cx="1548680" cy="5171880"/>
          </a:xfrm>
        </p:grpSpPr>
        <p:sp>
          <p:nvSpPr>
            <p:cNvPr id="5" name="Oval 4"/>
            <p:cNvSpPr/>
            <p:nvPr/>
          </p:nvSpPr>
          <p:spPr>
            <a:xfrm>
              <a:off x="-1782270" y="2511865"/>
              <a:ext cx="629944" cy="628626"/>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grpSp>
          <p:nvGrpSpPr>
            <p:cNvPr id="6" name="Group 66"/>
            <p:cNvGrpSpPr>
              <a:grpSpLocks/>
            </p:cNvGrpSpPr>
            <p:nvPr/>
          </p:nvGrpSpPr>
          <p:grpSpPr bwMode="auto">
            <a:xfrm>
              <a:off x="-1872716" y="2636912"/>
              <a:ext cx="1548680" cy="5046833"/>
              <a:chOff x="-1382920" y="881001"/>
              <a:chExt cx="1311932" cy="5046833"/>
            </a:xfrm>
          </p:grpSpPr>
          <p:grpSp>
            <p:nvGrpSpPr>
              <p:cNvPr id="7" name="Group 32"/>
              <p:cNvGrpSpPr>
                <a:grpSpLocks/>
              </p:cNvGrpSpPr>
              <p:nvPr/>
            </p:nvGrpSpPr>
            <p:grpSpPr bwMode="auto">
              <a:xfrm>
                <a:off x="-1368151" y="881001"/>
                <a:ext cx="1297163" cy="5046833"/>
                <a:chOff x="-1872715" y="500478"/>
                <a:chExt cx="1297163" cy="3785130"/>
              </a:xfrm>
            </p:grpSpPr>
            <p:pic>
              <p:nvPicPr>
                <p:cNvPr id="10" name="Picture 12" descr="icon_camera_circle.pn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16184" y="500478"/>
                  <a:ext cx="316701" cy="280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872697" y="985315"/>
                  <a:ext cx="1297145" cy="3300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When inserting a video file (by clicking the icon shown) always ensure that when saving and circulating the PowerPoint file that the video file is also sent (as a separate file). The recipient of both the PowerPoint file and the Video file should save both files in the same location (as the same file names) to ensure the PowerPoint file finds the video file to play.</a:t>
                  </a:r>
                </a:p>
                <a:p>
                  <a:pPr>
                    <a:defRPr/>
                  </a:pPr>
                  <a:endParaRPr lang="en-GB" altLang="en-US" sz="1100" dirty="0">
                    <a:solidFill>
                      <a:srgbClr val="000000"/>
                    </a:solidFill>
                  </a:endParaRPr>
                </a:p>
                <a:p>
                  <a:pPr>
                    <a:defRPr/>
                  </a:pPr>
                  <a:endParaRPr lang="en-GB" altLang="en-US" sz="1100" dirty="0">
                    <a:solidFill>
                      <a:srgbClr val="000000"/>
                    </a:solidFill>
                  </a:endParaRPr>
                </a:p>
                <a:p>
                  <a:pPr>
                    <a:defRPr/>
                  </a:pPr>
                  <a:r>
                    <a:rPr lang="en-GB" altLang="en-US" sz="1100" dirty="0">
                      <a:solidFill>
                        <a:srgbClr val="000000"/>
                      </a:solidFill>
                    </a:rPr>
                    <a:t>You should always double check the recipient can play the selected video file type other wise the video may not play in the presentation.</a:t>
                  </a:r>
                </a:p>
                <a:p>
                  <a:pPr>
                    <a:defRPr/>
                  </a:pPr>
                  <a:endParaRPr lang="en-GB" altLang="en-US" sz="1100" dirty="0">
                    <a:solidFill>
                      <a:srgbClr val="000000"/>
                    </a:solidFill>
                  </a:endParaRPr>
                </a:p>
              </p:txBody>
            </p:sp>
            <p:pic>
              <p:nvPicPr>
                <p:cNvPr id="12" name="Picture 14" descr="icon_information-white.png"/>
                <p:cNvPicPr>
                  <a:picLocks noChangeAspect="1"/>
                </p:cNvPicPr>
                <p:nvPr/>
              </p:nvPicPr>
              <p:blipFill>
                <a:blip r:embed="rId3" cstate="screen">
                  <a:lum bright="-100000"/>
                  <a:extLst>
                    <a:ext uri="{28A0092B-C50C-407E-A947-70E740481C1C}">
                      <a14:useLocalDpi xmlns:a14="http://schemas.microsoft.com/office/drawing/2010/main"/>
                    </a:ext>
                  </a:extLst>
                </a:blip>
                <a:srcRect/>
                <a:stretch>
                  <a:fillRect/>
                </a:stretch>
              </p:blipFill>
              <p:spPr bwMode="auto">
                <a:xfrm>
                  <a:off x="-1764703" y="660661"/>
                  <a:ext cx="121592" cy="240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Picture 11" descr="alert-icon.png"/>
              <p:cNvPicPr>
                <a:picLocks/>
              </p:cNvPicPr>
              <p:nvPr/>
            </p:nvPicPr>
            <p:blipFill>
              <a:blip r:embed="rId4" cstate="screen">
                <a:lum bright="-100000"/>
                <a:extLst>
                  <a:ext uri="{28A0092B-C50C-407E-A947-70E740481C1C}">
                    <a14:useLocalDpi xmlns:a14="http://schemas.microsoft.com/office/drawing/2010/main"/>
                  </a:ext>
                </a:extLst>
              </a:blip>
              <a:srcRect/>
              <a:stretch>
                <a:fillRect/>
              </a:stretch>
            </p:blipFill>
            <p:spPr bwMode="auto">
              <a:xfrm>
                <a:off x="-1382920" y="4250572"/>
                <a:ext cx="240924" cy="285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3" name="Picture 15"/>
          <p:cNvPicPr>
            <a:picLocks noChangeAspect="1"/>
          </p:cNvPicPr>
          <p:nvPr userDrawn="1"/>
        </p:nvPicPr>
        <p:blipFill>
          <a:blip r:embed="rId5">
            <a:extLst>
              <a:ext uri="{28A0092B-C50C-407E-A947-70E740481C1C}">
                <a14:useLocalDpi xmlns:a14="http://schemas.microsoft.com/office/drawing/2010/main"/>
              </a:ext>
            </a:extLst>
          </a:blip>
          <a:srcRect/>
          <a:stretch>
            <a:fillRect/>
          </a:stretch>
        </p:blipFill>
        <p:spPr bwMode="auto">
          <a:xfrm>
            <a:off x="7670800" y="574675"/>
            <a:ext cx="10048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dia Placeholder 7"/>
          <p:cNvSpPr>
            <a:spLocks noGrp="1"/>
          </p:cNvSpPr>
          <p:nvPr>
            <p:ph type="media" sz="quarter" idx="13"/>
          </p:nvPr>
        </p:nvSpPr>
        <p:spPr>
          <a:xfrm>
            <a:off x="465138" y="1872493"/>
            <a:ext cx="7959290" cy="3464719"/>
          </a:xfrm>
          <a:blipFill dpi="0" rotWithShape="1">
            <a:blip r:embed="rId6" cstate="screen">
              <a:alphaModFix amt="20000"/>
              <a:extLst>
                <a:ext uri="{28A0092B-C50C-407E-A947-70E740481C1C}">
                  <a14:useLocalDpi xmlns:a14="http://schemas.microsoft.com/office/drawing/2010/main"/>
                </a:ext>
              </a:extLst>
            </a:blip>
            <a:srcRect/>
            <a:stretch>
              <a:fillRect/>
            </a:stretch>
          </a:blipFill>
        </p:spPr>
        <p:txBody>
          <a:bodyPr anchor="ctr"/>
          <a:lstStyle>
            <a:lvl1pPr marL="0" indent="0">
              <a:buNone/>
              <a:defRPr sz="1200" baseline="0">
                <a:solidFill>
                  <a:schemeClr val="tx2"/>
                </a:solidFill>
              </a:defRPr>
            </a:lvl1pPr>
          </a:lstStyle>
          <a:p>
            <a:pPr lvl="0"/>
            <a:r>
              <a:rPr lang="en-US" noProof="0" dirty="0"/>
              <a:t>Click icon to add media</a:t>
            </a:r>
            <a:endParaRPr lang="en-GB" noProof="0" dirty="0"/>
          </a:p>
        </p:txBody>
      </p:sp>
      <p:sp>
        <p:nvSpPr>
          <p:cNvPr id="14" name="Date Placeholder 2"/>
          <p:cNvSpPr>
            <a:spLocks noGrp="1"/>
          </p:cNvSpPr>
          <p:nvPr>
            <p:ph type="dt" sz="half" idx="14"/>
          </p:nvPr>
        </p:nvSpPr>
        <p:spPr/>
        <p:txBody>
          <a:bodyPr/>
          <a:lstStyle>
            <a:lvl1pPr>
              <a:defRPr/>
            </a:lvl1pPr>
          </a:lstStyle>
          <a:p>
            <a:pPr>
              <a:defRPr/>
            </a:pPr>
            <a:endParaRPr lang="en-GB" dirty="0"/>
          </a:p>
        </p:txBody>
      </p:sp>
      <p:sp>
        <p:nvSpPr>
          <p:cNvPr id="15" name="Footer Placeholder 3"/>
          <p:cNvSpPr>
            <a:spLocks noGrp="1"/>
          </p:cNvSpPr>
          <p:nvPr>
            <p:ph type="ftr" sz="quarter" idx="15"/>
          </p:nvPr>
        </p:nvSpPr>
        <p:spPr/>
        <p:txBody>
          <a:bodyPr/>
          <a:lstStyle>
            <a:lvl1pPr>
              <a:defRPr/>
            </a:lvl1pPr>
          </a:lstStyle>
          <a:p>
            <a:pPr>
              <a:defRPr/>
            </a:pPr>
            <a:r>
              <a:rPr lang="en-GB" dirty="0"/>
              <a:t>This is where any footer information would be placed</a:t>
            </a:r>
          </a:p>
        </p:txBody>
      </p:sp>
      <p:sp>
        <p:nvSpPr>
          <p:cNvPr id="16" name="Slide Number Placeholder 4"/>
          <p:cNvSpPr>
            <a:spLocks noGrp="1"/>
          </p:cNvSpPr>
          <p:nvPr>
            <p:ph type="sldNum" sz="quarter" idx="16"/>
          </p:nvPr>
        </p:nvSpPr>
        <p:spPr/>
        <p:txBody>
          <a:bodyPr/>
          <a:lstStyle>
            <a:lvl1pPr>
              <a:defRPr/>
            </a:lvl1pPr>
          </a:lstStyle>
          <a:p>
            <a:pPr>
              <a:defRPr/>
            </a:pPr>
            <a:r>
              <a:rPr lang="en-GB" dirty="0"/>
              <a:t>Page </a:t>
            </a:r>
            <a:fld id="{197C43BF-B427-4C2C-BF46-9AAC138B6D26}" type="slidenum">
              <a:rPr lang="en-GB"/>
              <a:pPr>
                <a:defRPr/>
              </a:pPr>
              <a:t>‹#›</a:t>
            </a:fld>
            <a:endParaRPr lang="en-GB" dirty="0"/>
          </a:p>
        </p:txBody>
      </p:sp>
    </p:spTree>
    <p:extLst>
      <p:ext uri="{BB962C8B-B14F-4D97-AF65-F5344CB8AC3E}">
        <p14:creationId xmlns:p14="http://schemas.microsoft.com/office/powerpoint/2010/main" val="101180684"/>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pic>
        <p:nvPicPr>
          <p:cNvPr id="4" name="Picture 7"/>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7488238" y="404813"/>
            <a:ext cx="1222375"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420889"/>
            <a:ext cx="7210425" cy="2013927"/>
          </a:xfrm>
        </p:spPr>
        <p:txBody>
          <a:bodyPr anchor="ctr">
            <a:noAutofit/>
          </a:bodyPr>
          <a:lstStyle>
            <a:lvl1pPr>
              <a:defRPr sz="3500">
                <a:solidFill>
                  <a:schemeClr val="bg1"/>
                </a:solidFill>
              </a:defRPr>
            </a:lvl1pPr>
          </a:lstStyle>
          <a:p>
            <a:r>
              <a:rPr lang="en-US"/>
              <a:t>Click to edit Master title style</a:t>
            </a:r>
            <a:endParaRPr lang="en-GB" dirty="0"/>
          </a:p>
        </p:txBody>
      </p:sp>
      <p:sp>
        <p:nvSpPr>
          <p:cNvPr id="5" name="Date Placeholder 2"/>
          <p:cNvSpPr>
            <a:spLocks noGrp="1"/>
          </p:cNvSpPr>
          <p:nvPr>
            <p:ph type="dt" sz="half" idx="10"/>
          </p:nvPr>
        </p:nvSpPr>
        <p:spPr/>
        <p:txBody>
          <a:bodyPr/>
          <a:lstStyle>
            <a:lvl1pPr>
              <a:defRPr/>
            </a:lvl1pPr>
          </a:lstStyle>
          <a:p>
            <a:pPr>
              <a:defRPr/>
            </a:pPr>
            <a:endParaRPr lang="en-GB" dirty="0"/>
          </a:p>
        </p:txBody>
      </p:sp>
      <p:sp>
        <p:nvSpPr>
          <p:cNvPr id="6" name="Footer Placeholder 3"/>
          <p:cNvSpPr>
            <a:spLocks noGrp="1"/>
          </p:cNvSpPr>
          <p:nvPr>
            <p:ph type="ftr" sz="quarter" idx="11"/>
          </p:nvPr>
        </p:nvSpPr>
        <p:spPr/>
        <p:txBody>
          <a:bodyPr/>
          <a:lstStyle>
            <a:lvl1pPr>
              <a:defRPr/>
            </a:lvl1pPr>
          </a:lstStyle>
          <a:p>
            <a:pPr>
              <a:defRPr/>
            </a:pPr>
            <a:r>
              <a:rPr lang="en-GB" dirty="0"/>
              <a:t>This is where any footer information would be placed</a:t>
            </a:r>
          </a:p>
        </p:txBody>
      </p:sp>
      <p:sp>
        <p:nvSpPr>
          <p:cNvPr id="7" name="Slide Number Placeholder 4"/>
          <p:cNvSpPr>
            <a:spLocks noGrp="1"/>
          </p:cNvSpPr>
          <p:nvPr>
            <p:ph type="sldNum" sz="quarter" idx="12"/>
          </p:nvPr>
        </p:nvSpPr>
        <p:spPr/>
        <p:txBody>
          <a:bodyPr/>
          <a:lstStyle>
            <a:lvl1pPr>
              <a:defRPr/>
            </a:lvl1pPr>
          </a:lstStyle>
          <a:p>
            <a:pPr>
              <a:defRPr/>
            </a:pPr>
            <a:r>
              <a:rPr lang="en-GB" dirty="0"/>
              <a:t>Page </a:t>
            </a:r>
            <a:fld id="{8E466A3D-64BA-43A1-A949-17924DFDC3EF}" type="slidenum">
              <a:rPr lang="en-GB"/>
              <a:pPr>
                <a:defRPr/>
              </a:pPr>
              <a:t>‹#›</a:t>
            </a:fld>
            <a:endParaRPr lang="en-GB" dirty="0"/>
          </a:p>
        </p:txBody>
      </p:sp>
    </p:spTree>
    <p:extLst>
      <p:ext uri="{BB962C8B-B14F-4D97-AF65-F5344CB8AC3E}">
        <p14:creationId xmlns:p14="http://schemas.microsoft.com/office/powerpoint/2010/main" val="2434803970"/>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only white logo">
    <p:bg>
      <p:bgPr>
        <a:blipFill dpi="0" rotWithShape="0">
          <a:blip r:embed="rId2">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6" descr="IAM RoadSmart_Logo_RGB_72dpi.png"/>
          <p:cNvPicPr>
            <a:picLocks noChangeAspect="1"/>
          </p:cNvPicPr>
          <p:nvPr userDrawn="1"/>
        </p:nvPicPr>
        <p:blipFill>
          <a:blip r:embed="rId3" cstate="screen">
            <a:lum bright="100000"/>
            <a:extLst>
              <a:ext uri="{28A0092B-C50C-407E-A947-70E740481C1C}">
                <a14:useLocalDpi xmlns:a14="http://schemas.microsoft.com/office/drawing/2010/main"/>
              </a:ext>
            </a:extLst>
          </a:blip>
          <a:srcRect/>
          <a:stretch>
            <a:fillRect/>
          </a:stretch>
        </p:blipFill>
        <p:spPr bwMode="auto">
          <a:xfrm>
            <a:off x="7667625" y="657225"/>
            <a:ext cx="10080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7"/>
          <p:cNvGrpSpPr>
            <a:grpSpLocks/>
          </p:cNvGrpSpPr>
          <p:nvPr userDrawn="1"/>
        </p:nvGrpSpPr>
        <p:grpSpPr bwMode="auto">
          <a:xfrm>
            <a:off x="-1657350" y="1020763"/>
            <a:ext cx="1585912" cy="2263775"/>
            <a:chOff x="-1836712" y="2937191"/>
            <a:chExt cx="1584684" cy="2264265"/>
          </a:xfrm>
        </p:grpSpPr>
        <p:pic>
          <p:nvPicPr>
            <p:cNvPr id="4" name="Picture 8" descr="icon_camera_circle.png"/>
            <p:cNvPicPr>
              <a:picLocks noChangeAspect="1"/>
            </p:cNvPicPr>
            <p:nvPr/>
          </p:nvPicPr>
          <p:blipFill>
            <a:blip r:embed="rId4" cstate="screen">
              <a:lum bright="-100000"/>
              <a:extLst>
                <a:ext uri="{28A0092B-C50C-407E-A947-70E740481C1C}">
                  <a14:useLocalDpi xmlns:a14="http://schemas.microsoft.com/office/drawing/2010/main"/>
                </a:ext>
              </a:extLst>
            </a:blip>
            <a:srcRect/>
            <a:stretch>
              <a:fillRect/>
            </a:stretch>
          </p:blipFill>
          <p:spPr bwMode="auto">
            <a:xfrm>
              <a:off x="-1728699" y="2937191"/>
              <a:ext cx="640111" cy="64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1836712" y="3678713"/>
              <a:ext cx="1584684" cy="1522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edit the photographic image to the background.</a:t>
              </a:r>
            </a:p>
            <a:p>
              <a:pPr>
                <a:defRPr/>
              </a:pPr>
              <a:r>
                <a:rPr lang="en-GB" altLang="en-US" sz="1100" dirty="0">
                  <a:solidFill>
                    <a:srgbClr val="000000"/>
                  </a:solidFill>
                </a:rPr>
                <a:t>&gt;Right Click over slide</a:t>
              </a:r>
            </a:p>
            <a:p>
              <a:pPr>
                <a:defRPr/>
              </a:pPr>
              <a:r>
                <a:rPr lang="en-GB" altLang="en-US" sz="1100" dirty="0">
                  <a:solidFill>
                    <a:srgbClr val="000000"/>
                  </a:solidFill>
                </a:rPr>
                <a:t>&gt;format background</a:t>
              </a:r>
            </a:p>
            <a:p>
              <a:pPr>
                <a:defRPr/>
              </a:pPr>
              <a:r>
                <a:rPr lang="en-GB" altLang="en-US" sz="1100" dirty="0">
                  <a:solidFill>
                    <a:srgbClr val="000000"/>
                  </a:solidFill>
                </a:rPr>
                <a:t>&gt;fill</a:t>
              </a:r>
            </a:p>
            <a:p>
              <a:pPr>
                <a:defRPr/>
              </a:pPr>
              <a:r>
                <a:rPr lang="en-GB" altLang="en-US" sz="1100" dirty="0">
                  <a:solidFill>
                    <a:srgbClr val="000000"/>
                  </a:solidFill>
                </a:rPr>
                <a:t>&gt;picture or texture fill</a:t>
              </a:r>
            </a:p>
            <a:p>
              <a:pPr>
                <a:defRPr/>
              </a:pPr>
              <a:r>
                <a:rPr lang="en-GB" altLang="en-US" sz="1100" dirty="0">
                  <a:solidFill>
                    <a:srgbClr val="000000"/>
                  </a:solidFill>
                </a:rPr>
                <a:t>&gt;select image from  </a:t>
              </a:r>
              <a:br>
                <a:rPr lang="en-GB" altLang="en-US" sz="1100" dirty="0">
                  <a:solidFill>
                    <a:srgbClr val="000000"/>
                  </a:solidFill>
                </a:rPr>
              </a:br>
              <a:r>
                <a:rPr lang="en-GB" altLang="en-US" sz="1100" dirty="0">
                  <a:solidFill>
                    <a:srgbClr val="000000"/>
                  </a:solidFill>
                </a:rPr>
                <a:t>  your file</a:t>
              </a:r>
            </a:p>
          </p:txBody>
        </p:sp>
        <p:pic>
          <p:nvPicPr>
            <p:cNvPr id="6" name="Picture 10" descr="icon_information-white.png"/>
            <p:cNvPicPr>
              <a:picLocks noChangeAspect="1"/>
            </p:cNvPicPr>
            <p:nvPr/>
          </p:nvPicPr>
          <p:blipFill>
            <a:blip r:embed="rId5" cstate="screen">
              <a:lum bright="-100000"/>
              <a:extLst>
                <a:ext uri="{28A0092B-C50C-407E-A947-70E740481C1C}">
                  <a14:useLocalDpi xmlns:a14="http://schemas.microsoft.com/office/drawing/2010/main"/>
                </a:ext>
              </a:extLst>
            </a:blip>
            <a:srcRect/>
            <a:stretch>
              <a:fillRect/>
            </a:stretch>
          </p:blipFill>
          <p:spPr bwMode="auto">
            <a:xfrm>
              <a:off x="-1728699" y="3245911"/>
              <a:ext cx="121592" cy="32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Date Placeholder 2"/>
          <p:cNvSpPr>
            <a:spLocks noGrp="1"/>
          </p:cNvSpPr>
          <p:nvPr>
            <p:ph type="dt" sz="half" idx="10"/>
          </p:nvPr>
        </p:nvSpPr>
        <p:spPr/>
        <p:txBody>
          <a:bodyPr/>
          <a:lstStyle>
            <a:lvl1pPr>
              <a:defRPr/>
            </a:lvl1pPr>
          </a:lstStyle>
          <a:p>
            <a:pPr>
              <a:defRPr/>
            </a:pPr>
            <a:endParaRPr lang="en-GB" dirty="0"/>
          </a:p>
        </p:txBody>
      </p:sp>
      <p:sp>
        <p:nvSpPr>
          <p:cNvPr id="8" name="Footer Placeholder 3"/>
          <p:cNvSpPr>
            <a:spLocks noGrp="1"/>
          </p:cNvSpPr>
          <p:nvPr>
            <p:ph type="ftr" sz="quarter" idx="11"/>
          </p:nvPr>
        </p:nvSpPr>
        <p:spPr/>
        <p:txBody>
          <a:bodyPr/>
          <a:lstStyle>
            <a:lvl1pPr>
              <a:defRPr/>
            </a:lvl1pPr>
          </a:lstStyle>
          <a:p>
            <a:pPr>
              <a:defRPr/>
            </a:pPr>
            <a:r>
              <a:rPr lang="en-GB" dirty="0"/>
              <a:t>This is where any footer information would be placed</a:t>
            </a:r>
          </a:p>
        </p:txBody>
      </p:sp>
      <p:sp>
        <p:nvSpPr>
          <p:cNvPr id="9" name="Slide Number Placeholder 4"/>
          <p:cNvSpPr>
            <a:spLocks noGrp="1"/>
          </p:cNvSpPr>
          <p:nvPr>
            <p:ph type="sldNum" sz="quarter" idx="12"/>
          </p:nvPr>
        </p:nvSpPr>
        <p:spPr/>
        <p:txBody>
          <a:bodyPr/>
          <a:lstStyle>
            <a:lvl1pPr>
              <a:defRPr/>
            </a:lvl1pPr>
          </a:lstStyle>
          <a:p>
            <a:pPr>
              <a:defRPr/>
            </a:pPr>
            <a:r>
              <a:rPr lang="en-GB" dirty="0"/>
              <a:t>Page </a:t>
            </a:r>
            <a:fld id="{64CE8556-746F-4590-B59F-84BB7B154325}" type="slidenum">
              <a:rPr lang="en-GB"/>
              <a:pPr>
                <a:defRPr/>
              </a:pPr>
              <a:t>‹#›</a:t>
            </a:fld>
            <a:endParaRPr lang="en-GB" dirty="0"/>
          </a:p>
        </p:txBody>
      </p:sp>
    </p:spTree>
    <p:extLst>
      <p:ext uri="{BB962C8B-B14F-4D97-AF65-F5344CB8AC3E}">
        <p14:creationId xmlns:p14="http://schemas.microsoft.com/office/powerpoint/2010/main" val="3762197186"/>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only black logo">
    <p:bg>
      <p:bgPr>
        <a:blipFill dpi="0" rotWithShape="0">
          <a:blip r:embed="rId2">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6" descr="IAM RoadSmart_Logo_RGB_72dpi.png"/>
          <p:cNvPicPr>
            <a:picLocks noChangeAspect="1"/>
          </p:cNvPicPr>
          <p:nvPr userDrawn="1"/>
        </p:nvPicPr>
        <p:blipFill>
          <a:blip r:embed="rId3" cstate="screen">
            <a:lum bright="-100000"/>
            <a:extLst>
              <a:ext uri="{28A0092B-C50C-407E-A947-70E740481C1C}">
                <a14:useLocalDpi xmlns:a14="http://schemas.microsoft.com/office/drawing/2010/main"/>
              </a:ext>
            </a:extLst>
          </a:blip>
          <a:srcRect/>
          <a:stretch>
            <a:fillRect/>
          </a:stretch>
        </p:blipFill>
        <p:spPr bwMode="auto">
          <a:xfrm>
            <a:off x="7667625" y="657225"/>
            <a:ext cx="10080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7"/>
          <p:cNvGrpSpPr>
            <a:grpSpLocks/>
          </p:cNvGrpSpPr>
          <p:nvPr userDrawn="1"/>
        </p:nvGrpSpPr>
        <p:grpSpPr bwMode="auto">
          <a:xfrm>
            <a:off x="-1657350" y="1020763"/>
            <a:ext cx="1585912" cy="2263775"/>
            <a:chOff x="-1836712" y="2937191"/>
            <a:chExt cx="1584684" cy="2264265"/>
          </a:xfrm>
        </p:grpSpPr>
        <p:pic>
          <p:nvPicPr>
            <p:cNvPr id="4" name="Picture 8" descr="icon_camera_circle.png"/>
            <p:cNvPicPr>
              <a:picLocks noChangeAspect="1"/>
            </p:cNvPicPr>
            <p:nvPr/>
          </p:nvPicPr>
          <p:blipFill>
            <a:blip r:embed="rId4" cstate="screen">
              <a:lum bright="-100000"/>
              <a:extLst>
                <a:ext uri="{28A0092B-C50C-407E-A947-70E740481C1C}">
                  <a14:useLocalDpi xmlns:a14="http://schemas.microsoft.com/office/drawing/2010/main"/>
                </a:ext>
              </a:extLst>
            </a:blip>
            <a:srcRect/>
            <a:stretch>
              <a:fillRect/>
            </a:stretch>
          </p:blipFill>
          <p:spPr bwMode="auto">
            <a:xfrm>
              <a:off x="-1728699" y="2937191"/>
              <a:ext cx="640111" cy="64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1836712" y="3678713"/>
              <a:ext cx="1584684" cy="1522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edit the photographic image to the background.</a:t>
              </a:r>
            </a:p>
            <a:p>
              <a:pPr>
                <a:defRPr/>
              </a:pPr>
              <a:r>
                <a:rPr lang="en-GB" altLang="en-US" sz="1100" dirty="0">
                  <a:solidFill>
                    <a:srgbClr val="000000"/>
                  </a:solidFill>
                </a:rPr>
                <a:t>&gt;Right Click over slide</a:t>
              </a:r>
            </a:p>
            <a:p>
              <a:pPr>
                <a:defRPr/>
              </a:pPr>
              <a:r>
                <a:rPr lang="en-GB" altLang="en-US" sz="1100" dirty="0">
                  <a:solidFill>
                    <a:srgbClr val="000000"/>
                  </a:solidFill>
                </a:rPr>
                <a:t>&gt;format background</a:t>
              </a:r>
            </a:p>
            <a:p>
              <a:pPr>
                <a:defRPr/>
              </a:pPr>
              <a:r>
                <a:rPr lang="en-GB" altLang="en-US" sz="1100" dirty="0">
                  <a:solidFill>
                    <a:srgbClr val="000000"/>
                  </a:solidFill>
                </a:rPr>
                <a:t>&gt;fill</a:t>
              </a:r>
            </a:p>
            <a:p>
              <a:pPr>
                <a:defRPr/>
              </a:pPr>
              <a:r>
                <a:rPr lang="en-GB" altLang="en-US" sz="1100" dirty="0">
                  <a:solidFill>
                    <a:srgbClr val="000000"/>
                  </a:solidFill>
                </a:rPr>
                <a:t>&gt;picture or texture fill</a:t>
              </a:r>
            </a:p>
            <a:p>
              <a:pPr>
                <a:defRPr/>
              </a:pPr>
              <a:r>
                <a:rPr lang="en-GB" altLang="en-US" sz="1100" dirty="0">
                  <a:solidFill>
                    <a:srgbClr val="000000"/>
                  </a:solidFill>
                </a:rPr>
                <a:t>&gt;select image from  </a:t>
              </a:r>
              <a:br>
                <a:rPr lang="en-GB" altLang="en-US" sz="1100" dirty="0">
                  <a:solidFill>
                    <a:srgbClr val="000000"/>
                  </a:solidFill>
                </a:rPr>
              </a:br>
              <a:r>
                <a:rPr lang="en-GB" altLang="en-US" sz="1100" dirty="0">
                  <a:solidFill>
                    <a:srgbClr val="000000"/>
                  </a:solidFill>
                </a:rPr>
                <a:t>  your file</a:t>
              </a:r>
            </a:p>
          </p:txBody>
        </p:sp>
        <p:pic>
          <p:nvPicPr>
            <p:cNvPr id="6" name="Picture 10" descr="icon_information-white.png"/>
            <p:cNvPicPr>
              <a:picLocks noChangeAspect="1"/>
            </p:cNvPicPr>
            <p:nvPr/>
          </p:nvPicPr>
          <p:blipFill>
            <a:blip r:embed="rId5" cstate="screen">
              <a:lum bright="-100000"/>
              <a:extLst>
                <a:ext uri="{28A0092B-C50C-407E-A947-70E740481C1C}">
                  <a14:useLocalDpi xmlns:a14="http://schemas.microsoft.com/office/drawing/2010/main"/>
                </a:ext>
              </a:extLst>
            </a:blip>
            <a:srcRect/>
            <a:stretch>
              <a:fillRect/>
            </a:stretch>
          </p:blipFill>
          <p:spPr bwMode="auto">
            <a:xfrm>
              <a:off x="-1728699" y="3245911"/>
              <a:ext cx="121592" cy="32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Date Placeholder 2"/>
          <p:cNvSpPr>
            <a:spLocks noGrp="1"/>
          </p:cNvSpPr>
          <p:nvPr>
            <p:ph type="dt" sz="half" idx="10"/>
          </p:nvPr>
        </p:nvSpPr>
        <p:spPr/>
        <p:txBody>
          <a:bodyPr/>
          <a:lstStyle>
            <a:lvl1pPr>
              <a:defRPr/>
            </a:lvl1pPr>
          </a:lstStyle>
          <a:p>
            <a:pPr>
              <a:defRPr/>
            </a:pPr>
            <a:endParaRPr lang="en-GB" dirty="0"/>
          </a:p>
        </p:txBody>
      </p:sp>
      <p:sp>
        <p:nvSpPr>
          <p:cNvPr id="8" name="Footer Placeholder 3"/>
          <p:cNvSpPr>
            <a:spLocks noGrp="1"/>
          </p:cNvSpPr>
          <p:nvPr>
            <p:ph type="ftr" sz="quarter" idx="11"/>
          </p:nvPr>
        </p:nvSpPr>
        <p:spPr/>
        <p:txBody>
          <a:bodyPr/>
          <a:lstStyle>
            <a:lvl1pPr>
              <a:defRPr/>
            </a:lvl1pPr>
          </a:lstStyle>
          <a:p>
            <a:pPr>
              <a:defRPr/>
            </a:pPr>
            <a:r>
              <a:rPr lang="en-GB" dirty="0"/>
              <a:t>This is where any footer information would be placed</a:t>
            </a:r>
          </a:p>
        </p:txBody>
      </p:sp>
      <p:sp>
        <p:nvSpPr>
          <p:cNvPr id="9" name="Slide Number Placeholder 4"/>
          <p:cNvSpPr>
            <a:spLocks noGrp="1"/>
          </p:cNvSpPr>
          <p:nvPr>
            <p:ph type="sldNum" sz="quarter" idx="12"/>
          </p:nvPr>
        </p:nvSpPr>
        <p:spPr/>
        <p:txBody>
          <a:bodyPr/>
          <a:lstStyle>
            <a:lvl1pPr>
              <a:defRPr/>
            </a:lvl1pPr>
          </a:lstStyle>
          <a:p>
            <a:pPr>
              <a:defRPr/>
            </a:pPr>
            <a:r>
              <a:rPr lang="en-GB" dirty="0"/>
              <a:t>Page </a:t>
            </a:r>
            <a:fld id="{7F61CDF4-2593-4BC4-8587-4AA14BD294C9}" type="slidenum">
              <a:rPr lang="en-GB"/>
              <a:pPr>
                <a:defRPr/>
              </a:pPr>
              <a:t>‹#›</a:t>
            </a:fld>
            <a:endParaRPr lang="en-GB" dirty="0"/>
          </a:p>
        </p:txBody>
      </p:sp>
    </p:spTree>
    <p:extLst>
      <p:ext uri="{BB962C8B-B14F-4D97-AF65-F5344CB8AC3E}">
        <p14:creationId xmlns:p14="http://schemas.microsoft.com/office/powerpoint/2010/main" val="2018248233"/>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grey text box (left align) and image">
    <p:bg>
      <p:bgPr>
        <a:blipFill dpi="0" rotWithShape="0">
          <a:blip r:embed="rId2">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6" descr="IAM RoadSmart_Logo_RGB_72dpi.png"/>
          <p:cNvPicPr>
            <a:picLocks noChangeAspect="1"/>
          </p:cNvPicPr>
          <p:nvPr userDrawn="1"/>
        </p:nvPicPr>
        <p:blipFill>
          <a:blip r:embed="rId3" cstate="screen">
            <a:lum bright="100000"/>
            <a:extLst>
              <a:ext uri="{28A0092B-C50C-407E-A947-70E740481C1C}">
                <a14:useLocalDpi xmlns:a14="http://schemas.microsoft.com/office/drawing/2010/main"/>
              </a:ext>
            </a:extLst>
          </a:blip>
          <a:srcRect/>
          <a:stretch>
            <a:fillRect/>
          </a:stretch>
        </p:blipFill>
        <p:spPr bwMode="auto">
          <a:xfrm>
            <a:off x="7667625" y="657225"/>
            <a:ext cx="10080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7"/>
          <p:cNvGrpSpPr>
            <a:grpSpLocks/>
          </p:cNvGrpSpPr>
          <p:nvPr userDrawn="1"/>
        </p:nvGrpSpPr>
        <p:grpSpPr bwMode="auto">
          <a:xfrm>
            <a:off x="9209088" y="1020763"/>
            <a:ext cx="1584325" cy="2263775"/>
            <a:chOff x="-1836712" y="2937191"/>
            <a:chExt cx="1584684" cy="2264265"/>
          </a:xfrm>
        </p:grpSpPr>
        <p:pic>
          <p:nvPicPr>
            <p:cNvPr id="5" name="Picture 8" descr="icon_camera_circle.png"/>
            <p:cNvPicPr>
              <a:picLocks noChangeAspect="1"/>
            </p:cNvPicPr>
            <p:nvPr/>
          </p:nvPicPr>
          <p:blipFill>
            <a:blip r:embed="rId4" cstate="screen">
              <a:lum bright="-100000"/>
              <a:extLst>
                <a:ext uri="{28A0092B-C50C-407E-A947-70E740481C1C}">
                  <a14:useLocalDpi xmlns:a14="http://schemas.microsoft.com/office/drawing/2010/main"/>
                </a:ext>
              </a:extLst>
            </a:blip>
            <a:srcRect/>
            <a:stretch>
              <a:fillRect/>
            </a:stretch>
          </p:blipFill>
          <p:spPr bwMode="auto">
            <a:xfrm>
              <a:off x="-1728699" y="2937191"/>
              <a:ext cx="640111" cy="64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1836712" y="3678713"/>
              <a:ext cx="1584684" cy="1522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edit the photographic image to the background.</a:t>
              </a:r>
            </a:p>
            <a:p>
              <a:pPr>
                <a:defRPr/>
              </a:pPr>
              <a:r>
                <a:rPr lang="en-GB" altLang="en-US" sz="1100" dirty="0">
                  <a:solidFill>
                    <a:srgbClr val="000000"/>
                  </a:solidFill>
                </a:rPr>
                <a:t>&gt;Right Click over slide</a:t>
              </a:r>
            </a:p>
            <a:p>
              <a:pPr>
                <a:defRPr/>
              </a:pPr>
              <a:r>
                <a:rPr lang="en-GB" altLang="en-US" sz="1100" dirty="0">
                  <a:solidFill>
                    <a:srgbClr val="000000"/>
                  </a:solidFill>
                </a:rPr>
                <a:t>&gt;format background</a:t>
              </a:r>
            </a:p>
            <a:p>
              <a:pPr>
                <a:defRPr/>
              </a:pPr>
              <a:r>
                <a:rPr lang="en-GB" altLang="en-US" sz="1100" dirty="0">
                  <a:solidFill>
                    <a:srgbClr val="000000"/>
                  </a:solidFill>
                </a:rPr>
                <a:t>&gt;fill</a:t>
              </a:r>
            </a:p>
            <a:p>
              <a:pPr>
                <a:defRPr/>
              </a:pPr>
              <a:r>
                <a:rPr lang="en-GB" altLang="en-US" sz="1100" dirty="0">
                  <a:solidFill>
                    <a:srgbClr val="000000"/>
                  </a:solidFill>
                </a:rPr>
                <a:t>&gt;picture or texture fill</a:t>
              </a:r>
            </a:p>
            <a:p>
              <a:pPr>
                <a:defRPr/>
              </a:pPr>
              <a:r>
                <a:rPr lang="en-GB" altLang="en-US" sz="1100" dirty="0">
                  <a:solidFill>
                    <a:srgbClr val="000000"/>
                  </a:solidFill>
                </a:rPr>
                <a:t>&gt;select image from  </a:t>
              </a:r>
              <a:br>
                <a:rPr lang="en-GB" altLang="en-US" sz="1100" dirty="0">
                  <a:solidFill>
                    <a:srgbClr val="000000"/>
                  </a:solidFill>
                </a:rPr>
              </a:br>
              <a:r>
                <a:rPr lang="en-GB" altLang="en-US" sz="1100" dirty="0">
                  <a:solidFill>
                    <a:srgbClr val="000000"/>
                  </a:solidFill>
                </a:rPr>
                <a:t>  your file</a:t>
              </a:r>
            </a:p>
          </p:txBody>
        </p:sp>
        <p:pic>
          <p:nvPicPr>
            <p:cNvPr id="7" name="Picture 10" descr="icon_information-white.png"/>
            <p:cNvPicPr>
              <a:picLocks noChangeAspect="1"/>
            </p:cNvPicPr>
            <p:nvPr/>
          </p:nvPicPr>
          <p:blipFill>
            <a:blip r:embed="rId5" cstate="screen">
              <a:lum bright="-100000"/>
              <a:extLst>
                <a:ext uri="{28A0092B-C50C-407E-A947-70E740481C1C}">
                  <a14:useLocalDpi xmlns:a14="http://schemas.microsoft.com/office/drawing/2010/main"/>
                </a:ext>
              </a:extLst>
            </a:blip>
            <a:srcRect/>
            <a:stretch>
              <a:fillRect/>
            </a:stretch>
          </p:blipFill>
          <p:spPr bwMode="auto">
            <a:xfrm>
              <a:off x="-1728699" y="3245911"/>
              <a:ext cx="121592" cy="32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1"/>
          <p:cNvGrpSpPr>
            <a:grpSpLocks/>
          </p:cNvGrpSpPr>
          <p:nvPr userDrawn="1"/>
        </p:nvGrpSpPr>
        <p:grpSpPr bwMode="auto">
          <a:xfrm>
            <a:off x="-1620838" y="1073150"/>
            <a:ext cx="1549400" cy="3579813"/>
            <a:chOff x="6195941" y="562596"/>
            <a:chExt cx="1548680" cy="3579790"/>
          </a:xfrm>
        </p:grpSpPr>
        <p:grpSp>
          <p:nvGrpSpPr>
            <p:cNvPr id="9" name="Group 113"/>
            <p:cNvGrpSpPr>
              <a:grpSpLocks/>
            </p:cNvGrpSpPr>
            <p:nvPr/>
          </p:nvGrpSpPr>
          <p:grpSpPr bwMode="auto">
            <a:xfrm>
              <a:off x="6195941" y="832626"/>
              <a:ext cx="1548680" cy="3309760"/>
              <a:chOff x="-1872716" y="660661"/>
              <a:chExt cx="1548680" cy="2482322"/>
            </a:xfrm>
          </p:grpSpPr>
          <p:sp>
            <p:nvSpPr>
              <p:cNvPr id="13" name="TextBox 12"/>
              <p:cNvSpPr txBox="1">
                <a:spLocks noChangeArrowheads="1"/>
              </p:cNvSpPr>
              <p:nvPr/>
            </p:nvSpPr>
            <p:spPr bwMode="auto">
              <a:xfrm>
                <a:off x="-1872716" y="984391"/>
                <a:ext cx="1548680" cy="215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format the body text, simply highlight the specific line(s) of text and click ‘tab’ or press ‘increase/decrease list level’ button. If you continue to click the ‘Tab’ button and the text turns red you have tabbed too far and should use the ‘decrease level’ button to return to compliant text.</a:t>
                </a:r>
              </a:p>
              <a:p>
                <a:pPr>
                  <a:defRPr/>
                </a:pPr>
                <a:endParaRPr lang="en-GB" altLang="en-US" sz="1100" dirty="0">
                  <a:solidFill>
                    <a:srgbClr val="000000"/>
                  </a:solidFill>
                </a:endParaRPr>
              </a:p>
              <a:p>
                <a:pPr>
                  <a:defRPr/>
                </a:pPr>
                <a:r>
                  <a:rPr lang="en-GB" altLang="en-US" sz="1100" dirty="0">
                    <a:solidFill>
                      <a:srgbClr val="000000"/>
                    </a:solidFill>
                  </a:rPr>
                  <a:t>Do not use the bullet point button to format your text.</a:t>
                </a:r>
              </a:p>
            </p:txBody>
          </p:sp>
          <p:pic>
            <p:nvPicPr>
              <p:cNvPr id="15" name="Picture 17" descr="icon_information-white.png"/>
              <p:cNvPicPr>
                <a:picLocks noChangeAspect="1"/>
              </p:cNvPicPr>
              <p:nvPr/>
            </p:nvPicPr>
            <p:blipFill>
              <a:blip r:embed="rId5" cstate="screen">
                <a:lum bright="-100000"/>
                <a:extLst>
                  <a:ext uri="{28A0092B-C50C-407E-A947-70E740481C1C}">
                    <a14:useLocalDpi xmlns:a14="http://schemas.microsoft.com/office/drawing/2010/main"/>
                  </a:ext>
                </a:extLst>
              </a:blip>
              <a:srcRect/>
              <a:stretch>
                <a:fillRect/>
              </a:stretch>
            </p:blipFill>
            <p:spPr bwMode="auto">
              <a:xfrm>
                <a:off x="-1764703" y="660661"/>
                <a:ext cx="121592" cy="240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120"/>
            <p:cNvGrpSpPr>
              <a:grpSpLocks/>
            </p:cNvGrpSpPr>
            <p:nvPr/>
          </p:nvGrpSpPr>
          <p:grpSpPr bwMode="auto">
            <a:xfrm>
              <a:off x="6303954" y="562596"/>
              <a:ext cx="540060" cy="540060"/>
              <a:chOff x="6303954" y="562596"/>
              <a:chExt cx="540060" cy="540060"/>
            </a:xfrm>
          </p:grpSpPr>
          <p:sp>
            <p:nvSpPr>
              <p:cNvPr id="11" name="Donut 10"/>
              <p:cNvSpPr/>
              <p:nvPr/>
            </p:nvSpPr>
            <p:spPr>
              <a:xfrm>
                <a:off x="6303841" y="562596"/>
                <a:ext cx="539499" cy="539747"/>
              </a:xfrm>
              <a:prstGeom prst="donut">
                <a:avLst>
                  <a:gd name="adj" fmla="val 7083"/>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tx1"/>
                  </a:solidFill>
                </a:endParaRPr>
              </a:p>
            </p:txBody>
          </p:sp>
          <p:pic>
            <p:nvPicPr>
              <p:cNvPr id="12" name="Picture 15" descr="increase_indent.png"/>
              <p:cNvPicPr>
                <a:picLocks noChangeAspect="1"/>
              </p:cNvPicPr>
              <p:nvPr/>
            </p:nvPicPr>
            <p:blipFill>
              <a:blip r:embed="rId6" cstate="screen">
                <a:lum bright="-100000"/>
                <a:extLst>
                  <a:ext uri="{28A0092B-C50C-407E-A947-70E740481C1C}">
                    <a14:useLocalDpi xmlns:a14="http://schemas.microsoft.com/office/drawing/2010/main"/>
                  </a:ext>
                </a:extLst>
              </a:blip>
              <a:srcRect/>
              <a:stretch>
                <a:fillRect/>
              </a:stretch>
            </p:blipFill>
            <p:spPr bwMode="auto">
              <a:xfrm>
                <a:off x="6425212" y="679422"/>
                <a:ext cx="317520" cy="31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4" name="Text Placeholder 13"/>
          <p:cNvSpPr>
            <a:spLocks noGrp="1"/>
          </p:cNvSpPr>
          <p:nvPr>
            <p:ph type="body" sz="quarter" idx="13"/>
          </p:nvPr>
        </p:nvSpPr>
        <p:spPr>
          <a:xfrm>
            <a:off x="1818001" y="2638800"/>
            <a:ext cx="5508625" cy="1512000"/>
          </a:xfrm>
          <a:solidFill>
            <a:srgbClr val="2C3D4A">
              <a:alpha val="80000"/>
            </a:srgbClr>
          </a:solidFill>
        </p:spPr>
        <p:txBody>
          <a:bodyPr wrap="square" lIns="270000" tIns="270000" rIns="720000" bIns="450000" anchor="ctr">
            <a:spAutoFit/>
          </a:bodyPr>
          <a:lstStyle>
            <a:lvl1pPr marL="0" indent="0">
              <a:buNone/>
              <a:defRPr b="0">
                <a:solidFill>
                  <a:schemeClr val="bg1"/>
                </a:solidFill>
              </a:defRPr>
            </a:lvl1pPr>
            <a:lvl2pPr>
              <a:defRPr sz="1800">
                <a:solidFill>
                  <a:schemeClr val="bg1"/>
                </a:solidFill>
              </a:defRPr>
            </a:lvl2pPr>
            <a:lvl4pPr>
              <a:defRPr>
                <a:solidFill>
                  <a:schemeClr val="bg1"/>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Date Placeholder 2"/>
          <p:cNvSpPr>
            <a:spLocks noGrp="1"/>
          </p:cNvSpPr>
          <p:nvPr>
            <p:ph type="dt" sz="half" idx="14"/>
          </p:nvPr>
        </p:nvSpPr>
        <p:spPr/>
        <p:txBody>
          <a:bodyPr/>
          <a:lstStyle>
            <a:lvl1pPr>
              <a:defRPr/>
            </a:lvl1pPr>
          </a:lstStyle>
          <a:p>
            <a:pPr>
              <a:defRPr/>
            </a:pPr>
            <a:endParaRPr lang="en-GB" dirty="0"/>
          </a:p>
        </p:txBody>
      </p:sp>
      <p:sp>
        <p:nvSpPr>
          <p:cNvPr id="17" name="Footer Placeholder 3"/>
          <p:cNvSpPr>
            <a:spLocks noGrp="1"/>
          </p:cNvSpPr>
          <p:nvPr>
            <p:ph type="ftr" sz="quarter" idx="15"/>
          </p:nvPr>
        </p:nvSpPr>
        <p:spPr/>
        <p:txBody>
          <a:bodyPr/>
          <a:lstStyle>
            <a:lvl1pPr>
              <a:defRPr/>
            </a:lvl1pPr>
          </a:lstStyle>
          <a:p>
            <a:pPr>
              <a:defRPr/>
            </a:pPr>
            <a:r>
              <a:rPr lang="en-GB" dirty="0"/>
              <a:t>This is where any footer information would be placed</a:t>
            </a:r>
          </a:p>
        </p:txBody>
      </p:sp>
      <p:sp>
        <p:nvSpPr>
          <p:cNvPr id="18" name="Slide Number Placeholder 4"/>
          <p:cNvSpPr>
            <a:spLocks noGrp="1"/>
          </p:cNvSpPr>
          <p:nvPr>
            <p:ph type="sldNum" sz="quarter" idx="16"/>
          </p:nvPr>
        </p:nvSpPr>
        <p:spPr/>
        <p:txBody>
          <a:bodyPr/>
          <a:lstStyle>
            <a:lvl1pPr>
              <a:defRPr/>
            </a:lvl1pPr>
          </a:lstStyle>
          <a:p>
            <a:pPr>
              <a:defRPr/>
            </a:pPr>
            <a:r>
              <a:rPr lang="en-GB" dirty="0"/>
              <a:t>Page </a:t>
            </a:r>
            <a:fld id="{A9E57F3E-B478-49D7-A0B8-BF99DBDD560F}" type="slidenum">
              <a:rPr lang="en-GB"/>
              <a:pPr>
                <a:defRPr/>
              </a:pPr>
              <a:t>‹#›</a:t>
            </a:fld>
            <a:endParaRPr lang="en-GB" dirty="0"/>
          </a:p>
        </p:txBody>
      </p:sp>
    </p:spTree>
    <p:extLst>
      <p:ext uri="{BB962C8B-B14F-4D97-AF65-F5344CB8AC3E}">
        <p14:creationId xmlns:p14="http://schemas.microsoft.com/office/powerpoint/2010/main" val="854365254"/>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grey text box (centre align) and image">
    <p:bg>
      <p:bgPr>
        <a:blipFill dpi="0" rotWithShape="0">
          <a:blip r:embed="rId2">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6" descr="IAM RoadSmart_Logo_RGB_72dpi.png"/>
          <p:cNvPicPr>
            <a:picLocks noChangeAspect="1"/>
          </p:cNvPicPr>
          <p:nvPr userDrawn="1"/>
        </p:nvPicPr>
        <p:blipFill>
          <a:blip r:embed="rId3" cstate="screen">
            <a:lum bright="100000"/>
            <a:extLst>
              <a:ext uri="{28A0092B-C50C-407E-A947-70E740481C1C}">
                <a14:useLocalDpi xmlns:a14="http://schemas.microsoft.com/office/drawing/2010/main"/>
              </a:ext>
            </a:extLst>
          </a:blip>
          <a:srcRect/>
          <a:stretch>
            <a:fillRect/>
          </a:stretch>
        </p:blipFill>
        <p:spPr bwMode="auto">
          <a:xfrm>
            <a:off x="7667625" y="657225"/>
            <a:ext cx="10080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1"/>
          <p:cNvGrpSpPr>
            <a:grpSpLocks/>
          </p:cNvGrpSpPr>
          <p:nvPr userDrawn="1"/>
        </p:nvGrpSpPr>
        <p:grpSpPr bwMode="auto">
          <a:xfrm>
            <a:off x="-1620838" y="1073150"/>
            <a:ext cx="1549400" cy="3579813"/>
            <a:chOff x="6195941" y="562596"/>
            <a:chExt cx="1548680" cy="3579790"/>
          </a:xfrm>
        </p:grpSpPr>
        <p:grpSp>
          <p:nvGrpSpPr>
            <p:cNvPr id="5" name="Group 113"/>
            <p:cNvGrpSpPr>
              <a:grpSpLocks/>
            </p:cNvGrpSpPr>
            <p:nvPr/>
          </p:nvGrpSpPr>
          <p:grpSpPr bwMode="auto">
            <a:xfrm>
              <a:off x="6195941" y="832626"/>
              <a:ext cx="1548680" cy="3309760"/>
              <a:chOff x="-1872716" y="660661"/>
              <a:chExt cx="1548680" cy="2482322"/>
            </a:xfrm>
          </p:grpSpPr>
          <p:sp>
            <p:nvSpPr>
              <p:cNvPr id="9" name="TextBox 8"/>
              <p:cNvSpPr txBox="1">
                <a:spLocks noChangeArrowheads="1"/>
              </p:cNvSpPr>
              <p:nvPr/>
            </p:nvSpPr>
            <p:spPr bwMode="auto">
              <a:xfrm>
                <a:off x="-1872716" y="984391"/>
                <a:ext cx="1548680" cy="215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format the body text, simply highlight the specific line(s) of text and click ‘tab’ or press ‘increase/decrease list level’ button. If you continue to click the ‘Tab’ button and the text turns red you have tabbed too far and should use the ‘decrease level’ button to return to compliant text.</a:t>
                </a:r>
              </a:p>
              <a:p>
                <a:pPr>
                  <a:defRPr/>
                </a:pPr>
                <a:endParaRPr lang="en-GB" altLang="en-US" sz="1100" dirty="0">
                  <a:solidFill>
                    <a:srgbClr val="000000"/>
                  </a:solidFill>
                </a:endParaRPr>
              </a:p>
              <a:p>
                <a:pPr>
                  <a:defRPr/>
                </a:pPr>
                <a:r>
                  <a:rPr lang="en-GB" altLang="en-US" sz="1100" dirty="0">
                    <a:solidFill>
                      <a:srgbClr val="000000"/>
                    </a:solidFill>
                  </a:rPr>
                  <a:t>Do not use the bullet point button to format your text.</a:t>
                </a:r>
              </a:p>
            </p:txBody>
          </p:sp>
          <p:pic>
            <p:nvPicPr>
              <p:cNvPr id="10" name="Picture 13" descr="icon_information-white.png"/>
              <p:cNvPicPr>
                <a:picLocks noChangeAspect="1"/>
              </p:cNvPicPr>
              <p:nvPr/>
            </p:nvPicPr>
            <p:blipFill>
              <a:blip r:embed="rId4" cstate="screen">
                <a:lum bright="-100000"/>
                <a:extLst>
                  <a:ext uri="{28A0092B-C50C-407E-A947-70E740481C1C}">
                    <a14:useLocalDpi xmlns:a14="http://schemas.microsoft.com/office/drawing/2010/main"/>
                  </a:ext>
                </a:extLst>
              </a:blip>
              <a:srcRect/>
              <a:stretch>
                <a:fillRect/>
              </a:stretch>
            </p:blipFill>
            <p:spPr bwMode="auto">
              <a:xfrm>
                <a:off x="-1764703" y="660661"/>
                <a:ext cx="121592" cy="240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20"/>
            <p:cNvGrpSpPr>
              <a:grpSpLocks/>
            </p:cNvGrpSpPr>
            <p:nvPr/>
          </p:nvGrpSpPr>
          <p:grpSpPr bwMode="auto">
            <a:xfrm>
              <a:off x="6303954" y="562596"/>
              <a:ext cx="540060" cy="540060"/>
              <a:chOff x="6303954" y="562596"/>
              <a:chExt cx="540060" cy="540060"/>
            </a:xfrm>
          </p:grpSpPr>
          <p:sp>
            <p:nvSpPr>
              <p:cNvPr id="7" name="Donut 6"/>
              <p:cNvSpPr/>
              <p:nvPr/>
            </p:nvSpPr>
            <p:spPr>
              <a:xfrm>
                <a:off x="6303841" y="562596"/>
                <a:ext cx="539499" cy="539747"/>
              </a:xfrm>
              <a:prstGeom prst="donut">
                <a:avLst>
                  <a:gd name="adj" fmla="val 7083"/>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tx1"/>
                  </a:solidFill>
                </a:endParaRPr>
              </a:p>
            </p:txBody>
          </p:sp>
          <p:pic>
            <p:nvPicPr>
              <p:cNvPr id="8" name="Picture 11" descr="increase_indent.png"/>
              <p:cNvPicPr>
                <a:picLocks noChangeAspect="1"/>
              </p:cNvPicPr>
              <p:nvPr/>
            </p:nvPicPr>
            <p:blipFill>
              <a:blip r:embed="rId5" cstate="screen">
                <a:lum bright="-100000"/>
                <a:extLst>
                  <a:ext uri="{28A0092B-C50C-407E-A947-70E740481C1C}">
                    <a14:useLocalDpi xmlns:a14="http://schemas.microsoft.com/office/drawing/2010/main"/>
                  </a:ext>
                </a:extLst>
              </a:blip>
              <a:srcRect/>
              <a:stretch>
                <a:fillRect/>
              </a:stretch>
            </p:blipFill>
            <p:spPr bwMode="auto">
              <a:xfrm>
                <a:off x="6425212" y="679422"/>
                <a:ext cx="317520" cy="31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1" name="Group 14"/>
          <p:cNvGrpSpPr>
            <a:grpSpLocks/>
          </p:cNvGrpSpPr>
          <p:nvPr userDrawn="1"/>
        </p:nvGrpSpPr>
        <p:grpSpPr bwMode="auto">
          <a:xfrm>
            <a:off x="9209088" y="1020763"/>
            <a:ext cx="1584325" cy="2263775"/>
            <a:chOff x="-1836712" y="2937191"/>
            <a:chExt cx="1584684" cy="2264265"/>
          </a:xfrm>
        </p:grpSpPr>
        <p:pic>
          <p:nvPicPr>
            <p:cNvPr id="12" name="Picture 15" descr="icon_camera_circle.png"/>
            <p:cNvPicPr>
              <a:picLocks noChangeAspect="1"/>
            </p:cNvPicPr>
            <p:nvPr/>
          </p:nvPicPr>
          <p:blipFill>
            <a:blip r:embed="rId6" cstate="screen">
              <a:lum bright="-100000"/>
              <a:extLst>
                <a:ext uri="{28A0092B-C50C-407E-A947-70E740481C1C}">
                  <a14:useLocalDpi xmlns:a14="http://schemas.microsoft.com/office/drawing/2010/main"/>
                </a:ext>
              </a:extLst>
            </a:blip>
            <a:srcRect/>
            <a:stretch>
              <a:fillRect/>
            </a:stretch>
          </p:blipFill>
          <p:spPr bwMode="auto">
            <a:xfrm>
              <a:off x="-1728699" y="2937191"/>
              <a:ext cx="640111" cy="64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1836712" y="3678713"/>
              <a:ext cx="1584684" cy="1522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edit the photographic image to the background.</a:t>
              </a:r>
            </a:p>
            <a:p>
              <a:pPr>
                <a:defRPr/>
              </a:pPr>
              <a:r>
                <a:rPr lang="en-GB" altLang="en-US" sz="1100" dirty="0">
                  <a:solidFill>
                    <a:srgbClr val="000000"/>
                  </a:solidFill>
                </a:rPr>
                <a:t>&gt;Right Click over slide</a:t>
              </a:r>
            </a:p>
            <a:p>
              <a:pPr>
                <a:defRPr/>
              </a:pPr>
              <a:r>
                <a:rPr lang="en-GB" altLang="en-US" sz="1100" dirty="0">
                  <a:solidFill>
                    <a:srgbClr val="000000"/>
                  </a:solidFill>
                </a:rPr>
                <a:t>&gt;format background</a:t>
              </a:r>
            </a:p>
            <a:p>
              <a:pPr>
                <a:defRPr/>
              </a:pPr>
              <a:r>
                <a:rPr lang="en-GB" altLang="en-US" sz="1100" dirty="0">
                  <a:solidFill>
                    <a:srgbClr val="000000"/>
                  </a:solidFill>
                </a:rPr>
                <a:t>&gt;fill</a:t>
              </a:r>
            </a:p>
            <a:p>
              <a:pPr>
                <a:defRPr/>
              </a:pPr>
              <a:r>
                <a:rPr lang="en-GB" altLang="en-US" sz="1100" dirty="0">
                  <a:solidFill>
                    <a:srgbClr val="000000"/>
                  </a:solidFill>
                </a:rPr>
                <a:t>&gt;picture or texture fill</a:t>
              </a:r>
            </a:p>
            <a:p>
              <a:pPr>
                <a:defRPr/>
              </a:pPr>
              <a:r>
                <a:rPr lang="en-GB" altLang="en-US" sz="1100" dirty="0">
                  <a:solidFill>
                    <a:srgbClr val="000000"/>
                  </a:solidFill>
                </a:rPr>
                <a:t>&gt;select image from  </a:t>
              </a:r>
              <a:br>
                <a:rPr lang="en-GB" altLang="en-US" sz="1100" dirty="0">
                  <a:solidFill>
                    <a:srgbClr val="000000"/>
                  </a:solidFill>
                </a:rPr>
              </a:br>
              <a:r>
                <a:rPr lang="en-GB" altLang="en-US" sz="1100" dirty="0">
                  <a:solidFill>
                    <a:srgbClr val="000000"/>
                  </a:solidFill>
                </a:rPr>
                <a:t>  your file</a:t>
              </a:r>
            </a:p>
          </p:txBody>
        </p:sp>
        <p:pic>
          <p:nvPicPr>
            <p:cNvPr id="15" name="Picture 17" descr="icon_information-white.png"/>
            <p:cNvPicPr>
              <a:picLocks noChangeAspect="1"/>
            </p:cNvPicPr>
            <p:nvPr/>
          </p:nvPicPr>
          <p:blipFill>
            <a:blip r:embed="rId4" cstate="screen">
              <a:lum bright="-100000"/>
              <a:extLst>
                <a:ext uri="{28A0092B-C50C-407E-A947-70E740481C1C}">
                  <a14:useLocalDpi xmlns:a14="http://schemas.microsoft.com/office/drawing/2010/main"/>
                </a:ext>
              </a:extLst>
            </a:blip>
            <a:srcRect/>
            <a:stretch>
              <a:fillRect/>
            </a:stretch>
          </p:blipFill>
          <p:spPr bwMode="auto">
            <a:xfrm>
              <a:off x="-1728699" y="3245911"/>
              <a:ext cx="121592" cy="32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Text Placeholder 13"/>
          <p:cNvSpPr>
            <a:spLocks noGrp="1"/>
          </p:cNvSpPr>
          <p:nvPr>
            <p:ph type="body" sz="quarter" idx="13"/>
          </p:nvPr>
        </p:nvSpPr>
        <p:spPr>
          <a:xfrm>
            <a:off x="1818001" y="2637080"/>
            <a:ext cx="5508625" cy="1512000"/>
          </a:xfrm>
          <a:solidFill>
            <a:srgbClr val="2C3D4A">
              <a:alpha val="80000"/>
            </a:srgbClr>
          </a:solidFill>
        </p:spPr>
        <p:txBody>
          <a:bodyPr wrap="square" lIns="270000" tIns="450000" rIns="270000" bIns="450000" anchor="ctr">
            <a:spAutoFit/>
          </a:bodyPr>
          <a:lstStyle>
            <a:lvl1pPr marL="0" indent="0" algn="ctr">
              <a:buNone/>
              <a:defRPr b="0">
                <a:solidFill>
                  <a:schemeClr val="bg1"/>
                </a:solidFill>
              </a:defRPr>
            </a:lvl1pPr>
            <a:lvl2pPr algn="ctr">
              <a:defRPr sz="1800">
                <a:solidFill>
                  <a:schemeClr val="bg1"/>
                </a:solidFill>
              </a:defRPr>
            </a:lvl2pPr>
            <a:lvl3pPr algn="ctr">
              <a:defRPr/>
            </a:lvl3pPr>
            <a:lvl4pPr algn="ctr">
              <a:defRPr>
                <a:solidFill>
                  <a:schemeClr val="bg1"/>
                </a:solidFill>
              </a:defRPr>
            </a:lvl4pPr>
            <a:lvl5pPr 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Date Placeholder 2"/>
          <p:cNvSpPr>
            <a:spLocks noGrp="1"/>
          </p:cNvSpPr>
          <p:nvPr>
            <p:ph type="dt" sz="half" idx="14"/>
          </p:nvPr>
        </p:nvSpPr>
        <p:spPr/>
        <p:txBody>
          <a:bodyPr/>
          <a:lstStyle>
            <a:lvl1pPr>
              <a:defRPr/>
            </a:lvl1pPr>
          </a:lstStyle>
          <a:p>
            <a:pPr>
              <a:defRPr/>
            </a:pPr>
            <a:endParaRPr lang="en-GB" dirty="0"/>
          </a:p>
        </p:txBody>
      </p:sp>
      <p:sp>
        <p:nvSpPr>
          <p:cNvPr id="17" name="Footer Placeholder 3"/>
          <p:cNvSpPr>
            <a:spLocks noGrp="1"/>
          </p:cNvSpPr>
          <p:nvPr>
            <p:ph type="ftr" sz="quarter" idx="15"/>
          </p:nvPr>
        </p:nvSpPr>
        <p:spPr/>
        <p:txBody>
          <a:bodyPr/>
          <a:lstStyle>
            <a:lvl1pPr>
              <a:defRPr/>
            </a:lvl1pPr>
          </a:lstStyle>
          <a:p>
            <a:pPr>
              <a:defRPr/>
            </a:pPr>
            <a:r>
              <a:rPr lang="en-GB" dirty="0"/>
              <a:t>This is where any footer information would be placed</a:t>
            </a:r>
          </a:p>
        </p:txBody>
      </p:sp>
      <p:sp>
        <p:nvSpPr>
          <p:cNvPr id="18" name="Slide Number Placeholder 4"/>
          <p:cNvSpPr>
            <a:spLocks noGrp="1"/>
          </p:cNvSpPr>
          <p:nvPr>
            <p:ph type="sldNum" sz="quarter" idx="16"/>
          </p:nvPr>
        </p:nvSpPr>
        <p:spPr/>
        <p:txBody>
          <a:bodyPr/>
          <a:lstStyle>
            <a:lvl1pPr>
              <a:defRPr/>
            </a:lvl1pPr>
          </a:lstStyle>
          <a:p>
            <a:pPr>
              <a:defRPr/>
            </a:pPr>
            <a:r>
              <a:rPr lang="en-GB" dirty="0"/>
              <a:t>Page </a:t>
            </a:r>
            <a:fld id="{65A34D92-506C-4DF2-B508-0BE874338492}" type="slidenum">
              <a:rPr lang="en-GB"/>
              <a:pPr>
                <a:defRPr/>
              </a:pPr>
              <a:t>‹#›</a:t>
            </a:fld>
            <a:endParaRPr lang="en-GB" dirty="0"/>
          </a:p>
        </p:txBody>
      </p:sp>
    </p:spTree>
    <p:extLst>
      <p:ext uri="{BB962C8B-B14F-4D97-AF65-F5344CB8AC3E}">
        <p14:creationId xmlns:p14="http://schemas.microsoft.com/office/powerpoint/2010/main" val="2306089146"/>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closing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pic>
        <p:nvPicPr>
          <p:cNvPr id="4" name="Picture 7"/>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591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457200" y="5864225"/>
            <a:ext cx="346710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600" dirty="0">
                <a:solidFill>
                  <a:schemeClr val="bg1"/>
                </a:solidFill>
              </a:rPr>
              <a:t>Northampton Advanced Motorists</a:t>
            </a:r>
          </a:p>
          <a:p>
            <a:pPr>
              <a:defRPr/>
            </a:pPr>
            <a:r>
              <a:rPr lang="en-GB" altLang="en-US" sz="1600" dirty="0">
                <a:solidFill>
                  <a:schemeClr val="bg1"/>
                </a:solidFill>
              </a:rPr>
              <a:t>www.northampton-iam.org.uk</a:t>
            </a:r>
          </a:p>
          <a:p>
            <a:pPr>
              <a:defRPr/>
            </a:pPr>
            <a:r>
              <a:rPr lang="en-GB" altLang="en-US" sz="1600" dirty="0">
                <a:solidFill>
                  <a:schemeClr val="bg1"/>
                </a:solidFill>
              </a:rPr>
              <a:t>@NortthamptonIAM</a:t>
            </a:r>
          </a:p>
          <a:p>
            <a:pPr>
              <a:defRPr/>
            </a:pPr>
            <a:endParaRPr lang="en-GB" altLang="en-US" sz="1600" dirty="0">
              <a:solidFill>
                <a:schemeClr val="bg1"/>
              </a:solidFill>
            </a:endParaRPr>
          </a:p>
        </p:txBody>
      </p:sp>
      <p:pic>
        <p:nvPicPr>
          <p:cNvPr id="6" name="Picture 9"/>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7380288" y="404813"/>
            <a:ext cx="1330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084918"/>
            <a:ext cx="6167438" cy="1147533"/>
          </a:xfrm>
        </p:spPr>
        <p:txBody>
          <a:bodyPr anchor="b"/>
          <a:lstStyle>
            <a:lvl1pPr>
              <a:defRPr>
                <a:solidFill>
                  <a:schemeClr val="bg1"/>
                </a:solidFill>
              </a:defRPr>
            </a:lvl1pPr>
          </a:lstStyle>
          <a:p>
            <a:r>
              <a:rPr lang="en-US"/>
              <a:t>Click to edit Master title style</a:t>
            </a:r>
            <a:endParaRPr lang="en-GB" dirty="0"/>
          </a:p>
        </p:txBody>
      </p:sp>
      <p:sp>
        <p:nvSpPr>
          <p:cNvPr id="7" name="Date Placeholder 2"/>
          <p:cNvSpPr>
            <a:spLocks noGrp="1"/>
          </p:cNvSpPr>
          <p:nvPr>
            <p:ph type="dt" sz="half" idx="10"/>
          </p:nvPr>
        </p:nvSpPr>
        <p:spPr/>
        <p:txBody>
          <a:bodyPr/>
          <a:lstStyle>
            <a:lvl1pPr>
              <a:defRPr/>
            </a:lvl1pPr>
          </a:lstStyle>
          <a:p>
            <a:pPr>
              <a:defRPr/>
            </a:pPr>
            <a:endParaRPr lang="en-GB" dirty="0"/>
          </a:p>
        </p:txBody>
      </p:sp>
      <p:sp>
        <p:nvSpPr>
          <p:cNvPr id="8" name="Footer Placeholder 3"/>
          <p:cNvSpPr>
            <a:spLocks noGrp="1"/>
          </p:cNvSpPr>
          <p:nvPr>
            <p:ph type="ftr" sz="quarter" idx="11"/>
          </p:nvPr>
        </p:nvSpPr>
        <p:spPr>
          <a:xfrm>
            <a:off x="465138" y="6103938"/>
            <a:ext cx="6159500" cy="238125"/>
          </a:xfrm>
        </p:spPr>
        <p:txBody>
          <a:bodyPr/>
          <a:lstStyle>
            <a:lvl1pPr>
              <a:defRPr/>
            </a:lvl1pPr>
          </a:lstStyle>
          <a:p>
            <a:pPr>
              <a:defRPr/>
            </a:pPr>
            <a:r>
              <a:rPr lang="en-GB" dirty="0"/>
              <a:t>This is where any footer information would be placed</a:t>
            </a:r>
          </a:p>
        </p:txBody>
      </p:sp>
      <p:sp>
        <p:nvSpPr>
          <p:cNvPr id="9" name="Slide Number Placeholder 4"/>
          <p:cNvSpPr>
            <a:spLocks noGrp="1"/>
          </p:cNvSpPr>
          <p:nvPr>
            <p:ph type="sldNum" sz="quarter" idx="12"/>
          </p:nvPr>
        </p:nvSpPr>
        <p:spPr/>
        <p:txBody>
          <a:bodyPr/>
          <a:lstStyle>
            <a:lvl1pPr>
              <a:defRPr/>
            </a:lvl1pPr>
          </a:lstStyle>
          <a:p>
            <a:pPr>
              <a:defRPr/>
            </a:pPr>
            <a:r>
              <a:rPr lang="en-GB" dirty="0"/>
              <a:t>Page </a:t>
            </a:r>
            <a:fld id="{E6A6F88C-65E4-4A8D-960D-88C5E7DC4641}" type="slidenum">
              <a:rPr lang="en-GB"/>
              <a:pPr>
                <a:defRPr/>
              </a:pPr>
              <a:t>‹#›</a:t>
            </a:fld>
            <a:endParaRPr lang="en-GB" dirty="0"/>
          </a:p>
        </p:txBody>
      </p:sp>
    </p:spTree>
    <p:extLst>
      <p:ext uri="{BB962C8B-B14F-4D97-AF65-F5344CB8AC3E}">
        <p14:creationId xmlns:p14="http://schemas.microsoft.com/office/powerpoint/2010/main" val="3041334528"/>
      </p:ext>
    </p:extLst>
  </p:cSld>
  <p:clrMapOvr>
    <a:masterClrMapping/>
  </p:clrMapOvr>
  <p:transition spd="med">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p:txBody>
          <a:bodyPr/>
          <a:lstStyle>
            <a:lvl1pPr>
              <a:defRPr/>
            </a:lvl1pPr>
          </a:lstStyle>
          <a:p>
            <a:pPr>
              <a:defRPr/>
            </a:pPr>
            <a:endParaRPr lang="en-GB" dirty="0"/>
          </a:p>
        </p:txBody>
      </p:sp>
      <p:sp>
        <p:nvSpPr>
          <p:cNvPr id="5" name="Rectangle 4"/>
          <p:cNvSpPr>
            <a:spLocks noGrp="1" noChangeArrowheads="1"/>
          </p:cNvSpPr>
          <p:nvPr>
            <p:ph type="ftr" sz="quarter" idx="11"/>
          </p:nvPr>
        </p:nvSpPr>
        <p:spPr/>
        <p:txBody>
          <a:bodyPr/>
          <a:lstStyle>
            <a:lvl1pPr>
              <a:defRPr/>
            </a:lvl1pPr>
          </a:lstStyle>
          <a:p>
            <a:pPr>
              <a:defRPr/>
            </a:pPr>
            <a:endParaRPr lang="en-GB" dirty="0"/>
          </a:p>
        </p:txBody>
      </p:sp>
      <p:sp>
        <p:nvSpPr>
          <p:cNvPr id="6" name="Rectangle 5"/>
          <p:cNvSpPr>
            <a:spLocks noGrp="1" noChangeArrowheads="1"/>
          </p:cNvSpPr>
          <p:nvPr>
            <p:ph type="sldNum" sz="quarter" idx="12"/>
          </p:nvPr>
        </p:nvSpPr>
        <p:spPr/>
        <p:txBody>
          <a:bodyPr/>
          <a:lstStyle>
            <a:lvl1pPr>
              <a:defRPr/>
            </a:lvl1pPr>
          </a:lstStyle>
          <a:p>
            <a:pPr>
              <a:defRPr/>
            </a:pPr>
            <a:fld id="{A2A084F4-6F5D-4E90-9362-B08AB7CDD962}" type="slidenum">
              <a:rPr lang="en-GB"/>
              <a:pPr>
                <a:defRPr/>
              </a:pPr>
              <a:t>‹#›</a:t>
            </a:fld>
            <a:endParaRPr lang="en-GB" dirty="0"/>
          </a:p>
        </p:txBody>
      </p:sp>
    </p:spTree>
    <p:extLst>
      <p:ext uri="{BB962C8B-B14F-4D97-AF65-F5344CB8AC3E}">
        <p14:creationId xmlns:p14="http://schemas.microsoft.com/office/powerpoint/2010/main" val="367039609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GB"/>
          </a:p>
        </p:txBody>
      </p:sp>
      <p:sp>
        <p:nvSpPr>
          <p:cNvPr id="3" name="ClipArt Placeholder 2"/>
          <p:cNvSpPr>
            <a:spLocks noGrp="1"/>
          </p:cNvSpPr>
          <p:nvPr>
            <p:ph type="clipArt" sz="half" idx="1"/>
          </p:nvPr>
        </p:nvSpPr>
        <p:spPr>
          <a:xfrm>
            <a:off x="685800" y="1981200"/>
            <a:ext cx="3810000" cy="4114800"/>
          </a:xfrm>
        </p:spPr>
        <p:txBody>
          <a:bodyPr/>
          <a:lstStyle/>
          <a:p>
            <a:pPr lvl="0"/>
            <a:endParaRPr lang="en-GB" noProof="0" dirty="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FB7366E-148E-4756-A127-91BC89D12C5E}" type="slidenum">
              <a:rPr lang="en-GB"/>
              <a:pPr>
                <a:defRPr/>
              </a:pPr>
              <a:t>‹#›</a:t>
            </a:fld>
            <a:endParaRPr lang="en-GB" dirty="0"/>
          </a:p>
        </p:txBody>
      </p:sp>
    </p:spTree>
    <p:extLst>
      <p:ext uri="{BB962C8B-B14F-4D97-AF65-F5344CB8AC3E}">
        <p14:creationId xmlns:p14="http://schemas.microsoft.com/office/powerpoint/2010/main" val="318240930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AM bullets">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457200" y="1808163"/>
            <a:ext cx="7715250"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Tahoma" pitchFamily="34" charset="0"/>
              </a:defRPr>
            </a:lvl1pPr>
            <a:lvl2pPr marL="742950" indent="-285750">
              <a:defRPr>
                <a:solidFill>
                  <a:schemeClr val="tx1"/>
                </a:solidFill>
                <a:latin typeface="Tahoma" pitchFamily="34" charset="0"/>
              </a:defRPr>
            </a:lvl2pPr>
            <a:lvl3pPr marL="1200150" indent="-285750">
              <a:defRPr>
                <a:solidFill>
                  <a:schemeClr val="tx1"/>
                </a:solidFill>
                <a:latin typeface="Tahoma" pitchFamily="34" charset="0"/>
              </a:defRPr>
            </a:lvl3pPr>
            <a:lvl4pPr marL="1657350" indent="-28575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buFont typeface="Arial" charset="0"/>
              <a:buChar char="•"/>
              <a:defRPr/>
            </a:pPr>
            <a:r>
              <a:rPr lang="en-GB" altLang="en-US" sz="2800" dirty="0">
                <a:solidFill>
                  <a:srgbClr val="00B2E2"/>
                </a:solidFill>
              </a:rPr>
              <a:t>First level</a:t>
            </a:r>
          </a:p>
          <a:p>
            <a:pPr lvl="1">
              <a:buFont typeface="Arial" charset="0"/>
              <a:buChar char="•"/>
              <a:defRPr/>
            </a:pPr>
            <a:r>
              <a:rPr lang="en-GB" altLang="en-US" sz="2400" dirty="0"/>
              <a:t>Second level</a:t>
            </a:r>
          </a:p>
          <a:p>
            <a:pPr lvl="2">
              <a:buFont typeface="Arial" charset="0"/>
              <a:buChar char="•"/>
              <a:defRPr/>
            </a:pPr>
            <a:r>
              <a:rPr lang="en-GB" altLang="en-US" sz="2000" dirty="0"/>
              <a:t>Third level</a:t>
            </a:r>
          </a:p>
          <a:p>
            <a:pPr lvl="3">
              <a:buFont typeface="Arial" charset="0"/>
              <a:buChar char="•"/>
              <a:defRPr/>
            </a:pPr>
            <a:r>
              <a:rPr lang="en-GB" altLang="en-US" dirty="0"/>
              <a:t>Fourth leve</a:t>
            </a:r>
            <a:r>
              <a:rPr lang="en-GB" altLang="en-US" sz="1400" dirty="0"/>
              <a:t>l</a:t>
            </a:r>
          </a:p>
          <a:p>
            <a:pPr lvl="3">
              <a:buFont typeface="Arial" charset="0"/>
              <a:buChar char="•"/>
              <a:defRPr/>
            </a:pPr>
            <a:endParaRPr lang="en-GB" altLang="en-US" sz="1400" dirty="0"/>
          </a:p>
        </p:txBody>
      </p:sp>
      <p:sp>
        <p:nvSpPr>
          <p:cNvPr id="2" name="Title 1"/>
          <p:cNvSpPr>
            <a:spLocks noGrp="1"/>
          </p:cNvSpPr>
          <p:nvPr>
            <p:ph type="title"/>
          </p:nvPr>
        </p:nvSpPr>
        <p:spPr/>
        <p:txBody>
          <a:bodyPr/>
          <a:lstStyle/>
          <a:p>
            <a:r>
              <a:rPr lang="en-US"/>
              <a:t>Click to edit Master title style</a:t>
            </a:r>
            <a:endParaRPr lang="en-GB"/>
          </a:p>
        </p:txBody>
      </p:sp>
      <p:sp>
        <p:nvSpPr>
          <p:cNvPr id="4" name="Date Placeholder 2"/>
          <p:cNvSpPr>
            <a:spLocks noGrp="1"/>
          </p:cNvSpPr>
          <p:nvPr>
            <p:ph type="dt" sz="half" idx="10"/>
          </p:nvPr>
        </p:nvSpPr>
        <p:spPr/>
        <p:txBody>
          <a:bodyPr/>
          <a:lstStyle>
            <a:lvl1pPr>
              <a:defRPr/>
            </a:lvl1pPr>
          </a:lstStyle>
          <a:p>
            <a:pPr>
              <a:defRPr/>
            </a:pPr>
            <a:endParaRPr lang="en-GB" dirty="0"/>
          </a:p>
        </p:txBody>
      </p:sp>
      <p:sp>
        <p:nvSpPr>
          <p:cNvPr id="5" name="Footer Placeholder 3"/>
          <p:cNvSpPr>
            <a:spLocks noGrp="1"/>
          </p:cNvSpPr>
          <p:nvPr>
            <p:ph type="ftr" sz="quarter" idx="11"/>
          </p:nvPr>
        </p:nvSpPr>
        <p:spPr/>
        <p:txBody>
          <a:bodyPr/>
          <a:lstStyle>
            <a:lvl1pPr>
              <a:defRPr/>
            </a:lvl1pPr>
          </a:lstStyle>
          <a:p>
            <a:pPr>
              <a:defRPr/>
            </a:pPr>
            <a:r>
              <a:rPr lang="en-GB" dirty="0"/>
              <a:t>This is where any footer information would be placed</a:t>
            </a:r>
          </a:p>
        </p:txBody>
      </p:sp>
      <p:sp>
        <p:nvSpPr>
          <p:cNvPr id="6" name="Slide Number Placeholder 4"/>
          <p:cNvSpPr>
            <a:spLocks noGrp="1"/>
          </p:cNvSpPr>
          <p:nvPr>
            <p:ph type="sldNum" sz="quarter" idx="12"/>
          </p:nvPr>
        </p:nvSpPr>
        <p:spPr/>
        <p:txBody>
          <a:bodyPr/>
          <a:lstStyle>
            <a:lvl1pPr>
              <a:defRPr/>
            </a:lvl1pPr>
          </a:lstStyle>
          <a:p>
            <a:pPr>
              <a:defRPr/>
            </a:pPr>
            <a:r>
              <a:rPr lang="en-GB" dirty="0"/>
              <a:t>Page </a:t>
            </a:r>
            <a:fld id="{0A73A495-254D-4409-9A64-F47177C72EE1}" type="slidenum">
              <a:rPr lang="en-GB"/>
              <a:pPr>
                <a:defRPr/>
              </a:pPr>
              <a:t>‹#›</a:t>
            </a:fld>
            <a:endParaRPr lang="en-GB" dirty="0"/>
          </a:p>
        </p:txBody>
      </p:sp>
    </p:spTree>
    <p:extLst>
      <p:ext uri="{BB962C8B-B14F-4D97-AF65-F5344CB8AC3E}">
        <p14:creationId xmlns:p14="http://schemas.microsoft.com/office/powerpoint/2010/main" val="896344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points and title">
    <p:spTree>
      <p:nvGrpSpPr>
        <p:cNvPr id="1" name=""/>
        <p:cNvGrpSpPr/>
        <p:nvPr/>
      </p:nvGrpSpPr>
      <p:grpSpPr>
        <a:xfrm>
          <a:off x="0" y="0"/>
          <a:ext cx="0" cy="0"/>
          <a:chOff x="0" y="0"/>
          <a:chExt cx="0" cy="0"/>
        </a:xfrm>
      </p:grpSpPr>
      <p:cxnSp>
        <p:nvCxnSpPr>
          <p:cNvPr id="4" name="Straight Connector 3"/>
          <p:cNvCxnSpPr/>
          <p:nvPr userDrawn="1"/>
        </p:nvCxnSpPr>
        <p:spPr>
          <a:xfrm flipH="1">
            <a:off x="457200" y="452438"/>
            <a:ext cx="8218488"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5" name="Group 11"/>
          <p:cNvGrpSpPr>
            <a:grpSpLocks/>
          </p:cNvGrpSpPr>
          <p:nvPr userDrawn="1"/>
        </p:nvGrpSpPr>
        <p:grpSpPr bwMode="auto">
          <a:xfrm>
            <a:off x="-1620838" y="1073150"/>
            <a:ext cx="1549400" cy="3579813"/>
            <a:chOff x="6195941" y="562596"/>
            <a:chExt cx="1548680" cy="3579790"/>
          </a:xfrm>
        </p:grpSpPr>
        <p:grpSp>
          <p:nvGrpSpPr>
            <p:cNvPr id="6" name="Group 113"/>
            <p:cNvGrpSpPr>
              <a:grpSpLocks/>
            </p:cNvGrpSpPr>
            <p:nvPr/>
          </p:nvGrpSpPr>
          <p:grpSpPr bwMode="auto">
            <a:xfrm>
              <a:off x="6195941" y="832626"/>
              <a:ext cx="1548680" cy="3309760"/>
              <a:chOff x="-1872716" y="660661"/>
              <a:chExt cx="1548680" cy="2482322"/>
            </a:xfrm>
          </p:grpSpPr>
          <p:sp>
            <p:nvSpPr>
              <p:cNvPr id="11" name="TextBox 10"/>
              <p:cNvSpPr txBox="1">
                <a:spLocks noChangeArrowheads="1"/>
              </p:cNvSpPr>
              <p:nvPr/>
            </p:nvSpPr>
            <p:spPr bwMode="auto">
              <a:xfrm>
                <a:off x="-1872716" y="984391"/>
                <a:ext cx="1548680" cy="215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format the body text, simply highlight the specific line(s) of text and click ‘tab’ or press ‘increase/decrease list level’ button. If you continue to click the ‘Tab’ button and the text turns red you have tabbed too far and should use the ‘decrease level’ button to return to compliant text.</a:t>
                </a:r>
              </a:p>
              <a:p>
                <a:pPr>
                  <a:defRPr/>
                </a:pPr>
                <a:endParaRPr lang="en-GB" altLang="en-US" sz="1100" dirty="0">
                  <a:solidFill>
                    <a:srgbClr val="000000"/>
                  </a:solidFill>
                </a:endParaRPr>
              </a:p>
              <a:p>
                <a:pPr>
                  <a:defRPr/>
                </a:pPr>
                <a:r>
                  <a:rPr lang="en-GB" altLang="en-US" sz="1100" dirty="0">
                    <a:solidFill>
                      <a:srgbClr val="000000"/>
                    </a:solidFill>
                  </a:rPr>
                  <a:t>Do not use the bullet point button to format your text.</a:t>
                </a:r>
              </a:p>
            </p:txBody>
          </p:sp>
          <p:pic>
            <p:nvPicPr>
              <p:cNvPr id="12" name="Picture 13" descr="icon_information-white.png"/>
              <p:cNvPicPr>
                <a:picLocks noChangeAspect="1"/>
              </p:cNvPicPr>
              <p:nvPr/>
            </p:nvPicPr>
            <p:blipFill>
              <a:blip r:embed="rId2" cstate="screen">
                <a:lum bright="-100000"/>
                <a:extLst>
                  <a:ext uri="{28A0092B-C50C-407E-A947-70E740481C1C}">
                    <a14:useLocalDpi xmlns:a14="http://schemas.microsoft.com/office/drawing/2010/main"/>
                  </a:ext>
                </a:extLst>
              </a:blip>
              <a:srcRect/>
              <a:stretch>
                <a:fillRect/>
              </a:stretch>
            </p:blipFill>
            <p:spPr bwMode="auto">
              <a:xfrm>
                <a:off x="-1764703" y="660661"/>
                <a:ext cx="121592" cy="240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20"/>
            <p:cNvGrpSpPr>
              <a:grpSpLocks/>
            </p:cNvGrpSpPr>
            <p:nvPr/>
          </p:nvGrpSpPr>
          <p:grpSpPr bwMode="auto">
            <a:xfrm>
              <a:off x="6303954" y="562596"/>
              <a:ext cx="540060" cy="540060"/>
              <a:chOff x="6303954" y="562596"/>
              <a:chExt cx="540060" cy="540060"/>
            </a:xfrm>
          </p:grpSpPr>
          <p:sp>
            <p:nvSpPr>
              <p:cNvPr id="9" name="Donut 8"/>
              <p:cNvSpPr/>
              <p:nvPr/>
            </p:nvSpPr>
            <p:spPr>
              <a:xfrm>
                <a:off x="6303841" y="562596"/>
                <a:ext cx="539499" cy="539747"/>
              </a:xfrm>
              <a:prstGeom prst="donut">
                <a:avLst>
                  <a:gd name="adj" fmla="val 7083"/>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tx1"/>
                  </a:solidFill>
                </a:endParaRPr>
              </a:p>
            </p:txBody>
          </p:sp>
          <p:pic>
            <p:nvPicPr>
              <p:cNvPr id="10" name="Picture 11" descr="increase_indent.png"/>
              <p:cNvPicPr>
                <a:picLocks noChangeAspect="1"/>
              </p:cNvPicPr>
              <p:nvPr/>
            </p:nvPicPr>
            <p:blipFill>
              <a:blip r:embed="rId3" cstate="screen">
                <a:lum bright="-100000"/>
                <a:extLst>
                  <a:ext uri="{28A0092B-C50C-407E-A947-70E740481C1C}">
                    <a14:useLocalDpi xmlns:a14="http://schemas.microsoft.com/office/drawing/2010/main"/>
                  </a:ext>
                </a:extLst>
              </a:blip>
              <a:srcRect/>
              <a:stretch>
                <a:fillRect/>
              </a:stretch>
            </p:blipFill>
            <p:spPr bwMode="auto">
              <a:xfrm>
                <a:off x="6425212" y="679422"/>
                <a:ext cx="317520" cy="31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3" name="Picture 14"/>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7670800" y="574675"/>
            <a:ext cx="10048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52668"/>
            <a:ext cx="6923112" cy="1147533"/>
          </a:xfrm>
        </p:spPr>
        <p:txBody>
          <a:bodyPr>
            <a:normAutofit/>
          </a:bodyPr>
          <a:lstStyle>
            <a:lvl1pPr>
              <a:defRPr sz="2800"/>
            </a:lvl1pPr>
          </a:lstStyle>
          <a:p>
            <a:r>
              <a:rPr lang="en-US" dirty="0"/>
              <a:t>Click to edit Master title style</a:t>
            </a:r>
            <a:endParaRPr lang="en-GB" dirty="0"/>
          </a:p>
        </p:txBody>
      </p:sp>
      <p:sp>
        <p:nvSpPr>
          <p:cNvPr id="7" name="Text Placeholder 6"/>
          <p:cNvSpPr>
            <a:spLocks noGrp="1"/>
          </p:cNvSpPr>
          <p:nvPr>
            <p:ph type="body" sz="quarter" idx="13"/>
          </p:nvPr>
        </p:nvSpPr>
        <p:spPr>
          <a:xfrm>
            <a:off x="457201" y="1775426"/>
            <a:ext cx="8111243" cy="4341742"/>
          </a:xfrm>
        </p:spPr>
        <p:txBody>
          <a:bodyPr/>
          <a:lstStyle>
            <a:lvl1pPr marL="342900" indent="-342900">
              <a:buFont typeface="Wingdings" panose="05000000000000000000" pitchFamily="2" charset="2"/>
              <a:buChar char="§"/>
              <a:defRPr/>
            </a:lvl1pPr>
            <a:lvl2pPr marL="552450" indent="-285750">
              <a:buFont typeface="Wingdings" panose="05000000000000000000" pitchFamily="2" charset="2"/>
              <a:buChar char="§"/>
              <a:defRPr sz="1800"/>
            </a:lvl2pPr>
            <a:lvl3pPr marL="444500" indent="0">
              <a:buFontTx/>
              <a:buNone/>
              <a:defRPr/>
            </a:lvl3pPr>
            <a:lvl4pPr marL="0" indent="0">
              <a:buFontTx/>
              <a:buNone/>
              <a:defRPr/>
            </a:lvl4pPr>
            <a:lvl5pPr marL="0" indent="0">
              <a:buFontTx/>
              <a:buNone/>
              <a:defRPr/>
            </a:lvl5pPr>
          </a:lstStyle>
          <a:p>
            <a:pPr lvl="0"/>
            <a:r>
              <a:rPr lang="en-US"/>
              <a:t>Click to edit Master text styles</a:t>
            </a:r>
          </a:p>
          <a:p>
            <a:pPr lvl="1"/>
            <a:r>
              <a:rPr lang="en-US"/>
              <a:t>Second level</a:t>
            </a:r>
          </a:p>
          <a:p>
            <a:pPr lvl="2"/>
            <a:r>
              <a:rPr lang="en-US"/>
              <a:t>Third level</a:t>
            </a:r>
          </a:p>
        </p:txBody>
      </p:sp>
      <p:sp>
        <p:nvSpPr>
          <p:cNvPr id="14" name="Date Placeholder 2"/>
          <p:cNvSpPr>
            <a:spLocks noGrp="1"/>
          </p:cNvSpPr>
          <p:nvPr>
            <p:ph type="dt" sz="half" idx="14"/>
          </p:nvPr>
        </p:nvSpPr>
        <p:spPr/>
        <p:txBody>
          <a:bodyPr/>
          <a:lstStyle>
            <a:lvl1pPr>
              <a:defRPr/>
            </a:lvl1pPr>
          </a:lstStyle>
          <a:p>
            <a:pPr>
              <a:defRPr/>
            </a:pPr>
            <a:endParaRPr lang="en-GB" dirty="0"/>
          </a:p>
        </p:txBody>
      </p:sp>
      <p:sp>
        <p:nvSpPr>
          <p:cNvPr id="15" name="Footer Placeholder 3"/>
          <p:cNvSpPr>
            <a:spLocks noGrp="1"/>
          </p:cNvSpPr>
          <p:nvPr>
            <p:ph type="ftr" sz="quarter" idx="15"/>
          </p:nvPr>
        </p:nvSpPr>
        <p:spPr/>
        <p:txBody>
          <a:bodyPr/>
          <a:lstStyle>
            <a:lvl1pPr>
              <a:defRPr/>
            </a:lvl1pPr>
          </a:lstStyle>
          <a:p>
            <a:pPr>
              <a:defRPr/>
            </a:pPr>
            <a:r>
              <a:rPr lang="en-GB" dirty="0"/>
              <a:t>This is where any footer information would be placed</a:t>
            </a:r>
          </a:p>
        </p:txBody>
      </p:sp>
      <p:sp>
        <p:nvSpPr>
          <p:cNvPr id="16" name="Slide Number Placeholder 4"/>
          <p:cNvSpPr>
            <a:spLocks noGrp="1"/>
          </p:cNvSpPr>
          <p:nvPr>
            <p:ph type="sldNum" sz="quarter" idx="16"/>
          </p:nvPr>
        </p:nvSpPr>
        <p:spPr/>
        <p:txBody>
          <a:bodyPr/>
          <a:lstStyle>
            <a:lvl1pPr>
              <a:defRPr/>
            </a:lvl1pPr>
          </a:lstStyle>
          <a:p>
            <a:pPr>
              <a:defRPr/>
            </a:pPr>
            <a:r>
              <a:rPr lang="en-GB" dirty="0"/>
              <a:t>Page </a:t>
            </a:r>
            <a:fld id="{EF5130F8-BD8E-49C8-ADAB-A34C63485379}" type="slidenum">
              <a:rPr lang="en-GB"/>
              <a:pPr>
                <a:defRPr/>
              </a:pPr>
              <a:t>‹#›</a:t>
            </a:fld>
            <a:endParaRPr lang="en-GB" dirty="0"/>
          </a:p>
        </p:txBody>
      </p:sp>
    </p:spTree>
    <p:extLst>
      <p:ext uri="{BB962C8B-B14F-4D97-AF65-F5344CB8AC3E}">
        <p14:creationId xmlns:p14="http://schemas.microsoft.com/office/powerpoint/2010/main" val="368602335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box and title">
    <p:spTree>
      <p:nvGrpSpPr>
        <p:cNvPr id="1" name=""/>
        <p:cNvGrpSpPr/>
        <p:nvPr/>
      </p:nvGrpSpPr>
      <p:grpSpPr>
        <a:xfrm>
          <a:off x="0" y="0"/>
          <a:ext cx="0" cy="0"/>
          <a:chOff x="0" y="0"/>
          <a:chExt cx="0" cy="0"/>
        </a:xfrm>
      </p:grpSpPr>
      <p:cxnSp>
        <p:nvCxnSpPr>
          <p:cNvPr id="4" name="Straight Connector 3"/>
          <p:cNvCxnSpPr/>
          <p:nvPr userDrawn="1"/>
        </p:nvCxnSpPr>
        <p:spPr>
          <a:xfrm flipH="1">
            <a:off x="457200" y="452438"/>
            <a:ext cx="8218488"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5" name="Picture 7"/>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7670800" y="574675"/>
            <a:ext cx="10048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52668"/>
            <a:ext cx="6887108" cy="1147533"/>
          </a:xfrm>
        </p:spPr>
        <p:txBody>
          <a:bodyPr>
            <a:normAutofit/>
          </a:bodyPr>
          <a:lstStyle>
            <a:lvl1pPr>
              <a:defRPr sz="2800"/>
            </a:lvl1pPr>
          </a:lstStyle>
          <a:p>
            <a:r>
              <a:rPr lang="en-US" dirty="0"/>
              <a:t>Click to edit Master title style</a:t>
            </a:r>
            <a:endParaRPr lang="en-GB" dirty="0"/>
          </a:p>
        </p:txBody>
      </p:sp>
      <p:sp>
        <p:nvSpPr>
          <p:cNvPr id="7" name="Text Placeholder 6"/>
          <p:cNvSpPr>
            <a:spLocks noGrp="1"/>
          </p:cNvSpPr>
          <p:nvPr>
            <p:ph type="body" sz="quarter" idx="13"/>
          </p:nvPr>
        </p:nvSpPr>
        <p:spPr>
          <a:xfrm>
            <a:off x="457201" y="1808820"/>
            <a:ext cx="8075239" cy="4308347"/>
          </a:xfrm>
        </p:spPr>
        <p:txBody>
          <a:bodyPr/>
          <a:lstStyle>
            <a:lvl1pPr marL="0" indent="0">
              <a:buFontTx/>
              <a:buNone/>
              <a:defRPr/>
            </a:lvl1pPr>
            <a:lvl2pPr marL="266700" indent="0">
              <a:buFontTx/>
              <a:buNone/>
              <a:defRPr sz="1800"/>
            </a:lvl2pPr>
            <a:lvl3pPr marL="444500" indent="0">
              <a:buFontTx/>
              <a:buNone/>
              <a:defRPr/>
            </a:lvl3pPr>
            <a:lvl4pPr>
              <a:buFontTx/>
              <a:buNone/>
              <a:defRPr/>
            </a:lvl4pPr>
            <a:lvl5pPr>
              <a:buFontTx/>
              <a:buNone/>
              <a:defRPr/>
            </a:lvl5pPr>
          </a:lstStyle>
          <a:p>
            <a:pPr lvl="0"/>
            <a:r>
              <a:rPr lang="en-US"/>
              <a:t>Click to edit Master text styles</a:t>
            </a:r>
          </a:p>
        </p:txBody>
      </p:sp>
      <p:sp>
        <p:nvSpPr>
          <p:cNvPr id="6" name="Date Placeholder 2"/>
          <p:cNvSpPr>
            <a:spLocks noGrp="1"/>
          </p:cNvSpPr>
          <p:nvPr>
            <p:ph type="dt" sz="half" idx="14"/>
          </p:nvPr>
        </p:nvSpPr>
        <p:spPr/>
        <p:txBody>
          <a:bodyPr/>
          <a:lstStyle>
            <a:lvl1pPr>
              <a:defRPr/>
            </a:lvl1pPr>
          </a:lstStyle>
          <a:p>
            <a:pPr>
              <a:defRPr/>
            </a:pPr>
            <a:endParaRPr lang="en-GB" dirty="0"/>
          </a:p>
        </p:txBody>
      </p:sp>
      <p:sp>
        <p:nvSpPr>
          <p:cNvPr id="8" name="Footer Placeholder 3"/>
          <p:cNvSpPr>
            <a:spLocks noGrp="1"/>
          </p:cNvSpPr>
          <p:nvPr>
            <p:ph type="ftr" sz="quarter" idx="15"/>
          </p:nvPr>
        </p:nvSpPr>
        <p:spPr/>
        <p:txBody>
          <a:bodyPr/>
          <a:lstStyle>
            <a:lvl1pPr>
              <a:defRPr/>
            </a:lvl1pPr>
          </a:lstStyle>
          <a:p>
            <a:pPr>
              <a:defRPr/>
            </a:pPr>
            <a:r>
              <a:rPr lang="en-GB" dirty="0"/>
              <a:t>This is where any footer information would be placed</a:t>
            </a:r>
          </a:p>
        </p:txBody>
      </p:sp>
      <p:sp>
        <p:nvSpPr>
          <p:cNvPr id="9" name="Slide Number Placeholder 4"/>
          <p:cNvSpPr>
            <a:spLocks noGrp="1"/>
          </p:cNvSpPr>
          <p:nvPr>
            <p:ph type="sldNum" sz="quarter" idx="16"/>
          </p:nvPr>
        </p:nvSpPr>
        <p:spPr/>
        <p:txBody>
          <a:bodyPr/>
          <a:lstStyle>
            <a:lvl1pPr>
              <a:defRPr/>
            </a:lvl1pPr>
          </a:lstStyle>
          <a:p>
            <a:pPr>
              <a:defRPr/>
            </a:pPr>
            <a:r>
              <a:rPr lang="en-GB" dirty="0"/>
              <a:t>Page </a:t>
            </a:r>
            <a:fld id="{140FD787-C2B2-40DD-986E-50E5F3B6502B}" type="slidenum">
              <a:rPr lang="en-GB"/>
              <a:pPr>
                <a:defRPr/>
              </a:pPr>
              <a:t>‹#›</a:t>
            </a:fld>
            <a:endParaRPr lang="en-GB" dirty="0"/>
          </a:p>
        </p:txBody>
      </p:sp>
    </p:spTree>
    <p:extLst>
      <p:ext uri="{BB962C8B-B14F-4D97-AF65-F5344CB8AC3E}">
        <p14:creationId xmlns:p14="http://schemas.microsoft.com/office/powerpoint/2010/main" val="136876731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ig box and title">
    <p:spTree>
      <p:nvGrpSpPr>
        <p:cNvPr id="1" name=""/>
        <p:cNvGrpSpPr/>
        <p:nvPr/>
      </p:nvGrpSpPr>
      <p:grpSpPr>
        <a:xfrm>
          <a:off x="0" y="0"/>
          <a:ext cx="0" cy="0"/>
          <a:chOff x="0" y="0"/>
          <a:chExt cx="0" cy="0"/>
        </a:xfrm>
      </p:grpSpPr>
      <p:cxnSp>
        <p:nvCxnSpPr>
          <p:cNvPr id="6" name="Straight Connector 5"/>
          <p:cNvCxnSpPr/>
          <p:nvPr userDrawn="1"/>
        </p:nvCxnSpPr>
        <p:spPr>
          <a:xfrm flipH="1">
            <a:off x="457200" y="452438"/>
            <a:ext cx="8218488"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7670800" y="574675"/>
            <a:ext cx="10048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52668"/>
            <a:ext cx="6887108" cy="1147533"/>
          </a:xfrm>
        </p:spPr>
        <p:txBody>
          <a:bodyPr>
            <a:normAutofit/>
          </a:bodyPr>
          <a:lstStyle>
            <a:lvl1pPr>
              <a:defRPr sz="2800"/>
            </a:lvl1pPr>
          </a:lstStyle>
          <a:p>
            <a:r>
              <a:rPr lang="en-US" dirty="0"/>
              <a:t>Click to edit Master title style</a:t>
            </a:r>
            <a:endParaRPr lang="en-GB" dirty="0"/>
          </a:p>
        </p:txBody>
      </p:sp>
      <p:sp>
        <p:nvSpPr>
          <p:cNvPr id="7" name="Text Placeholder 6"/>
          <p:cNvSpPr>
            <a:spLocks noGrp="1"/>
          </p:cNvSpPr>
          <p:nvPr>
            <p:ph type="body" sz="quarter" idx="13"/>
          </p:nvPr>
        </p:nvSpPr>
        <p:spPr>
          <a:xfrm>
            <a:off x="457201" y="1808821"/>
            <a:ext cx="8066275" cy="1476164"/>
          </a:xfrm>
        </p:spPr>
        <p:txBody>
          <a:bodyPr/>
          <a:lstStyle>
            <a:lvl1pPr marL="0" indent="0">
              <a:buFontTx/>
              <a:buNone/>
              <a:defRPr/>
            </a:lvl1pPr>
            <a:lvl2pPr marL="266700" indent="0">
              <a:buFontTx/>
              <a:buNone/>
              <a:defRPr sz="1800"/>
            </a:lvl2pPr>
            <a:lvl3pPr marL="444500" indent="0">
              <a:buFontTx/>
              <a:buNone/>
              <a:defRPr/>
            </a:lvl3pPr>
            <a:lvl4pPr>
              <a:buFontTx/>
              <a:buNone/>
              <a:defRPr/>
            </a:lvl4pPr>
            <a:lvl5pPr>
              <a:buFontTx/>
              <a:buNone/>
              <a:defRPr/>
            </a:lvl5pPr>
          </a:lstStyle>
          <a:p>
            <a:pPr lvl="0"/>
            <a:r>
              <a:rPr lang="en-US"/>
              <a:t>Click to edit Master text styles</a:t>
            </a:r>
          </a:p>
        </p:txBody>
      </p:sp>
      <p:sp>
        <p:nvSpPr>
          <p:cNvPr id="9" name="Text Placeholder 6"/>
          <p:cNvSpPr>
            <a:spLocks noGrp="1"/>
          </p:cNvSpPr>
          <p:nvPr>
            <p:ph type="body" sz="quarter" idx="14"/>
          </p:nvPr>
        </p:nvSpPr>
        <p:spPr>
          <a:xfrm>
            <a:off x="467544" y="3429000"/>
            <a:ext cx="8066275" cy="1476164"/>
          </a:xfrm>
        </p:spPr>
        <p:txBody>
          <a:bodyPr/>
          <a:lstStyle>
            <a:lvl1pPr marL="0" indent="0">
              <a:buFontTx/>
              <a:buNone/>
              <a:defRPr/>
            </a:lvl1pPr>
            <a:lvl2pPr marL="266700" indent="0">
              <a:buFontTx/>
              <a:buNone/>
              <a:defRPr sz="1800"/>
            </a:lvl2pPr>
            <a:lvl3pPr marL="444500" indent="0">
              <a:buFontTx/>
              <a:buNone/>
              <a:defRPr/>
            </a:lvl3pPr>
            <a:lvl4pPr>
              <a:buFontTx/>
              <a:buNone/>
              <a:defRPr/>
            </a:lvl4pPr>
            <a:lvl5pPr>
              <a:buFontTx/>
              <a:buNone/>
              <a:defRPr/>
            </a:lvl5pPr>
          </a:lstStyle>
          <a:p>
            <a:pPr lvl="0"/>
            <a:r>
              <a:rPr lang="en-US"/>
              <a:t>Click to edit Master text styles</a:t>
            </a:r>
          </a:p>
        </p:txBody>
      </p:sp>
      <p:sp>
        <p:nvSpPr>
          <p:cNvPr id="10" name="Text Placeholder 6"/>
          <p:cNvSpPr>
            <a:spLocks noGrp="1"/>
          </p:cNvSpPr>
          <p:nvPr>
            <p:ph type="body" sz="quarter" idx="14"/>
          </p:nvPr>
        </p:nvSpPr>
        <p:spPr>
          <a:xfrm>
            <a:off x="430161" y="5077694"/>
            <a:ext cx="8066275" cy="898996"/>
          </a:xfrm>
        </p:spPr>
        <p:txBody>
          <a:bodyPr/>
          <a:lstStyle>
            <a:lvl1pPr marL="0" indent="0">
              <a:buFontTx/>
              <a:buNone/>
              <a:defRPr/>
            </a:lvl1pPr>
            <a:lvl2pPr marL="266700" indent="0">
              <a:buFontTx/>
              <a:buNone/>
              <a:defRPr sz="1800"/>
            </a:lvl2pPr>
            <a:lvl3pPr marL="444500" indent="0">
              <a:buFontTx/>
              <a:buNone/>
              <a:defRPr/>
            </a:lvl3pPr>
            <a:lvl4pPr>
              <a:buFontTx/>
              <a:buNone/>
              <a:defRPr/>
            </a:lvl4pPr>
            <a:lvl5pPr>
              <a:buFontTx/>
              <a:buNone/>
              <a:defRPr/>
            </a:lvl5pPr>
          </a:lstStyle>
          <a:p>
            <a:pPr lvl="0"/>
            <a:r>
              <a:rPr lang="en-US"/>
              <a:t>Click to edit Master text styles</a:t>
            </a:r>
          </a:p>
        </p:txBody>
      </p:sp>
      <p:sp>
        <p:nvSpPr>
          <p:cNvPr id="11" name="Date Placeholder 2"/>
          <p:cNvSpPr>
            <a:spLocks noGrp="1"/>
          </p:cNvSpPr>
          <p:nvPr>
            <p:ph type="dt" sz="half" idx="15"/>
          </p:nvPr>
        </p:nvSpPr>
        <p:spPr/>
        <p:txBody>
          <a:bodyPr/>
          <a:lstStyle>
            <a:lvl1pPr>
              <a:defRPr/>
            </a:lvl1pPr>
          </a:lstStyle>
          <a:p>
            <a:pPr>
              <a:defRPr/>
            </a:pPr>
            <a:endParaRPr lang="en-GB" dirty="0"/>
          </a:p>
        </p:txBody>
      </p:sp>
      <p:sp>
        <p:nvSpPr>
          <p:cNvPr id="12" name="Footer Placeholder 3"/>
          <p:cNvSpPr>
            <a:spLocks noGrp="1"/>
          </p:cNvSpPr>
          <p:nvPr>
            <p:ph type="ftr" sz="quarter" idx="16"/>
          </p:nvPr>
        </p:nvSpPr>
        <p:spPr/>
        <p:txBody>
          <a:bodyPr/>
          <a:lstStyle>
            <a:lvl1pPr>
              <a:defRPr/>
            </a:lvl1pPr>
          </a:lstStyle>
          <a:p>
            <a:pPr>
              <a:defRPr/>
            </a:pPr>
            <a:r>
              <a:rPr lang="en-GB" dirty="0"/>
              <a:t>This is where any footer information would be placed</a:t>
            </a:r>
          </a:p>
        </p:txBody>
      </p:sp>
      <p:sp>
        <p:nvSpPr>
          <p:cNvPr id="13" name="Slide Number Placeholder 4"/>
          <p:cNvSpPr>
            <a:spLocks noGrp="1"/>
          </p:cNvSpPr>
          <p:nvPr>
            <p:ph type="sldNum" sz="quarter" idx="17"/>
          </p:nvPr>
        </p:nvSpPr>
        <p:spPr/>
        <p:txBody>
          <a:bodyPr/>
          <a:lstStyle>
            <a:lvl1pPr>
              <a:defRPr/>
            </a:lvl1pPr>
          </a:lstStyle>
          <a:p>
            <a:pPr>
              <a:defRPr/>
            </a:pPr>
            <a:r>
              <a:rPr lang="en-GB" dirty="0"/>
              <a:t>Page </a:t>
            </a:r>
            <a:fld id="{B5939122-A1E4-4D3B-AD1F-BC346BB07B66}" type="slidenum">
              <a:rPr lang="en-GB"/>
              <a:pPr>
                <a:defRPr/>
              </a:pPr>
              <a:t>‹#›</a:t>
            </a:fld>
            <a:endParaRPr lang="en-GB" dirty="0"/>
          </a:p>
        </p:txBody>
      </p:sp>
    </p:spTree>
    <p:extLst>
      <p:ext uri="{BB962C8B-B14F-4D97-AF65-F5344CB8AC3E}">
        <p14:creationId xmlns:p14="http://schemas.microsoft.com/office/powerpoint/2010/main" val="3575305355"/>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image right and title">
    <p:spTree>
      <p:nvGrpSpPr>
        <p:cNvPr id="1" name=""/>
        <p:cNvGrpSpPr/>
        <p:nvPr/>
      </p:nvGrpSpPr>
      <p:grpSpPr>
        <a:xfrm>
          <a:off x="0" y="0"/>
          <a:ext cx="0" cy="0"/>
          <a:chOff x="0" y="0"/>
          <a:chExt cx="0" cy="0"/>
        </a:xfrm>
      </p:grpSpPr>
      <p:cxnSp>
        <p:nvCxnSpPr>
          <p:cNvPr id="5" name="Straight Connector 4"/>
          <p:cNvCxnSpPr/>
          <p:nvPr userDrawn="1"/>
        </p:nvCxnSpPr>
        <p:spPr>
          <a:xfrm flipH="1">
            <a:off x="457200" y="452438"/>
            <a:ext cx="8218488"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6" name="Group 11"/>
          <p:cNvGrpSpPr>
            <a:grpSpLocks/>
          </p:cNvGrpSpPr>
          <p:nvPr userDrawn="1"/>
        </p:nvGrpSpPr>
        <p:grpSpPr bwMode="auto">
          <a:xfrm>
            <a:off x="-1620838" y="1073150"/>
            <a:ext cx="1549400" cy="3579813"/>
            <a:chOff x="6195941" y="562596"/>
            <a:chExt cx="1548680" cy="3579790"/>
          </a:xfrm>
        </p:grpSpPr>
        <p:grpSp>
          <p:nvGrpSpPr>
            <p:cNvPr id="8" name="Group 113"/>
            <p:cNvGrpSpPr>
              <a:grpSpLocks/>
            </p:cNvGrpSpPr>
            <p:nvPr/>
          </p:nvGrpSpPr>
          <p:grpSpPr bwMode="auto">
            <a:xfrm>
              <a:off x="6195941" y="832626"/>
              <a:ext cx="1548680" cy="3309760"/>
              <a:chOff x="-1872716" y="660661"/>
              <a:chExt cx="1548680" cy="2482322"/>
            </a:xfrm>
          </p:grpSpPr>
          <p:sp>
            <p:nvSpPr>
              <p:cNvPr id="13" name="TextBox 12"/>
              <p:cNvSpPr txBox="1">
                <a:spLocks noChangeArrowheads="1"/>
              </p:cNvSpPr>
              <p:nvPr/>
            </p:nvSpPr>
            <p:spPr bwMode="auto">
              <a:xfrm>
                <a:off x="-1872716" y="984391"/>
                <a:ext cx="1548680" cy="215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format the body text, simply highlight the specific line(s) of text and click ‘tab’ or press ‘increase/decrease list level’ button. If you continue to click the ‘Tab’ button and the text turns red you have tabbed too far and should use the ‘decrease level’ button to return to compliant text.</a:t>
                </a:r>
              </a:p>
              <a:p>
                <a:pPr>
                  <a:defRPr/>
                </a:pPr>
                <a:endParaRPr lang="en-GB" altLang="en-US" sz="1100" dirty="0">
                  <a:solidFill>
                    <a:srgbClr val="000000"/>
                  </a:solidFill>
                </a:endParaRPr>
              </a:p>
              <a:p>
                <a:pPr>
                  <a:defRPr/>
                </a:pPr>
                <a:r>
                  <a:rPr lang="en-GB" altLang="en-US" sz="1100" dirty="0">
                    <a:solidFill>
                      <a:srgbClr val="000000"/>
                    </a:solidFill>
                  </a:rPr>
                  <a:t>Do not use the bullet point button to format your text.</a:t>
                </a:r>
              </a:p>
            </p:txBody>
          </p:sp>
          <p:pic>
            <p:nvPicPr>
              <p:cNvPr id="14" name="Picture 13" descr="icon_information-white.png"/>
              <p:cNvPicPr>
                <a:picLocks noChangeAspect="1"/>
              </p:cNvPicPr>
              <p:nvPr/>
            </p:nvPicPr>
            <p:blipFill>
              <a:blip r:embed="rId2" cstate="screen">
                <a:lum bright="-100000"/>
                <a:extLst>
                  <a:ext uri="{28A0092B-C50C-407E-A947-70E740481C1C}">
                    <a14:useLocalDpi xmlns:a14="http://schemas.microsoft.com/office/drawing/2010/main"/>
                  </a:ext>
                </a:extLst>
              </a:blip>
              <a:srcRect/>
              <a:stretch>
                <a:fillRect/>
              </a:stretch>
            </p:blipFill>
            <p:spPr bwMode="auto">
              <a:xfrm>
                <a:off x="-1764703" y="660661"/>
                <a:ext cx="121592" cy="240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120"/>
            <p:cNvGrpSpPr>
              <a:grpSpLocks/>
            </p:cNvGrpSpPr>
            <p:nvPr/>
          </p:nvGrpSpPr>
          <p:grpSpPr bwMode="auto">
            <a:xfrm>
              <a:off x="6303954" y="562596"/>
              <a:ext cx="540060" cy="540060"/>
              <a:chOff x="6303954" y="562596"/>
              <a:chExt cx="540060" cy="540060"/>
            </a:xfrm>
          </p:grpSpPr>
          <p:sp>
            <p:nvSpPr>
              <p:cNvPr id="11" name="Donut 10"/>
              <p:cNvSpPr/>
              <p:nvPr/>
            </p:nvSpPr>
            <p:spPr>
              <a:xfrm>
                <a:off x="6303841" y="562596"/>
                <a:ext cx="539499" cy="539747"/>
              </a:xfrm>
              <a:prstGeom prst="donut">
                <a:avLst>
                  <a:gd name="adj" fmla="val 7083"/>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tx1"/>
                  </a:solidFill>
                </a:endParaRPr>
              </a:p>
            </p:txBody>
          </p:sp>
          <p:pic>
            <p:nvPicPr>
              <p:cNvPr id="12" name="Picture 11" descr="increase_indent.png"/>
              <p:cNvPicPr>
                <a:picLocks noChangeAspect="1"/>
              </p:cNvPicPr>
              <p:nvPr/>
            </p:nvPicPr>
            <p:blipFill>
              <a:blip r:embed="rId3" cstate="screen">
                <a:lum bright="-100000"/>
                <a:extLst>
                  <a:ext uri="{28A0092B-C50C-407E-A947-70E740481C1C}">
                    <a14:useLocalDpi xmlns:a14="http://schemas.microsoft.com/office/drawing/2010/main"/>
                  </a:ext>
                </a:extLst>
              </a:blip>
              <a:srcRect/>
              <a:stretch>
                <a:fillRect/>
              </a:stretch>
            </p:blipFill>
            <p:spPr bwMode="auto">
              <a:xfrm>
                <a:off x="6425212" y="679422"/>
                <a:ext cx="317520" cy="31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5" name="Picture 14"/>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7667625" y="574675"/>
            <a:ext cx="100647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52668"/>
            <a:ext cx="6887108" cy="1147533"/>
          </a:xfrm>
        </p:spPr>
        <p:txBody>
          <a:bodyPr>
            <a:normAutofit/>
          </a:bodyPr>
          <a:lstStyle>
            <a:lvl1pPr>
              <a:defRPr sz="2800"/>
            </a:lvl1pPr>
          </a:lstStyle>
          <a:p>
            <a:r>
              <a:rPr lang="en-US" dirty="0"/>
              <a:t>Click to edit Master title style</a:t>
            </a:r>
            <a:endParaRPr lang="en-GB" dirty="0"/>
          </a:p>
        </p:txBody>
      </p:sp>
      <p:sp>
        <p:nvSpPr>
          <p:cNvPr id="7" name="Text Placeholder 6"/>
          <p:cNvSpPr>
            <a:spLocks noGrp="1"/>
          </p:cNvSpPr>
          <p:nvPr>
            <p:ph type="body" sz="quarter" idx="13"/>
          </p:nvPr>
        </p:nvSpPr>
        <p:spPr>
          <a:xfrm>
            <a:off x="457200" y="1775426"/>
            <a:ext cx="4114800" cy="4341742"/>
          </a:xfrm>
        </p:spPr>
        <p:txBody>
          <a:bodyPr rIns="54000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4716016" y="1775426"/>
            <a:ext cx="3959672" cy="4341742"/>
          </a:xfrm>
        </p:spPr>
        <p:txBody>
          <a:bodyPr anchor="ctr"/>
          <a:lstStyle>
            <a:lvl1pPr>
              <a:buNone/>
              <a:defRPr sz="1200">
                <a:solidFill>
                  <a:schemeClr val="tx2"/>
                </a:solidFill>
              </a:defRPr>
            </a:lvl1pPr>
          </a:lstStyle>
          <a:p>
            <a:pPr lvl="0"/>
            <a:r>
              <a:rPr lang="en-US" noProof="0" dirty="0"/>
              <a:t>Click icon to add picture</a:t>
            </a:r>
            <a:endParaRPr lang="en-GB" noProof="0" dirty="0"/>
          </a:p>
        </p:txBody>
      </p:sp>
      <p:sp>
        <p:nvSpPr>
          <p:cNvPr id="16" name="Date Placeholder 2"/>
          <p:cNvSpPr>
            <a:spLocks noGrp="1"/>
          </p:cNvSpPr>
          <p:nvPr>
            <p:ph type="dt" sz="half" idx="15"/>
          </p:nvPr>
        </p:nvSpPr>
        <p:spPr/>
        <p:txBody>
          <a:bodyPr/>
          <a:lstStyle>
            <a:lvl1pPr>
              <a:defRPr/>
            </a:lvl1pPr>
          </a:lstStyle>
          <a:p>
            <a:pPr>
              <a:defRPr/>
            </a:pPr>
            <a:endParaRPr lang="en-GB" dirty="0"/>
          </a:p>
        </p:txBody>
      </p:sp>
      <p:sp>
        <p:nvSpPr>
          <p:cNvPr id="17" name="Footer Placeholder 3"/>
          <p:cNvSpPr>
            <a:spLocks noGrp="1"/>
          </p:cNvSpPr>
          <p:nvPr>
            <p:ph type="ftr" sz="quarter" idx="16"/>
          </p:nvPr>
        </p:nvSpPr>
        <p:spPr/>
        <p:txBody>
          <a:bodyPr/>
          <a:lstStyle>
            <a:lvl1pPr>
              <a:defRPr/>
            </a:lvl1pPr>
          </a:lstStyle>
          <a:p>
            <a:pPr>
              <a:defRPr/>
            </a:pPr>
            <a:r>
              <a:rPr lang="en-GB" dirty="0"/>
              <a:t>This is where any footer information would be placed</a:t>
            </a:r>
          </a:p>
        </p:txBody>
      </p:sp>
      <p:sp>
        <p:nvSpPr>
          <p:cNvPr id="18" name="Slide Number Placeholder 4"/>
          <p:cNvSpPr>
            <a:spLocks noGrp="1"/>
          </p:cNvSpPr>
          <p:nvPr>
            <p:ph type="sldNum" sz="quarter" idx="17"/>
          </p:nvPr>
        </p:nvSpPr>
        <p:spPr/>
        <p:txBody>
          <a:bodyPr/>
          <a:lstStyle>
            <a:lvl1pPr>
              <a:defRPr/>
            </a:lvl1pPr>
          </a:lstStyle>
          <a:p>
            <a:pPr>
              <a:defRPr/>
            </a:pPr>
            <a:r>
              <a:rPr lang="en-GB" dirty="0"/>
              <a:t>Page </a:t>
            </a:r>
            <a:fld id="{2E825B81-702F-45C8-A865-711F69106E60}" type="slidenum">
              <a:rPr lang="en-GB"/>
              <a:pPr>
                <a:defRPr/>
              </a:pPr>
              <a:t>‹#›</a:t>
            </a:fld>
            <a:endParaRPr lang="en-GB" dirty="0"/>
          </a:p>
        </p:txBody>
      </p:sp>
    </p:spTree>
    <p:extLst>
      <p:ext uri="{BB962C8B-B14F-4D97-AF65-F5344CB8AC3E}">
        <p14:creationId xmlns:p14="http://schemas.microsoft.com/office/powerpoint/2010/main" val="340215185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cxnSp>
        <p:nvCxnSpPr>
          <p:cNvPr id="5" name="Straight Connector 4"/>
          <p:cNvCxnSpPr/>
          <p:nvPr userDrawn="1"/>
        </p:nvCxnSpPr>
        <p:spPr>
          <a:xfrm flipH="1">
            <a:off x="457200" y="452438"/>
            <a:ext cx="8218488"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6" name="Group 11"/>
          <p:cNvGrpSpPr>
            <a:grpSpLocks/>
          </p:cNvGrpSpPr>
          <p:nvPr userDrawn="1"/>
        </p:nvGrpSpPr>
        <p:grpSpPr bwMode="auto">
          <a:xfrm>
            <a:off x="-1620838" y="1073150"/>
            <a:ext cx="1549400" cy="3579813"/>
            <a:chOff x="6195941" y="562596"/>
            <a:chExt cx="1548680" cy="3579790"/>
          </a:xfrm>
        </p:grpSpPr>
        <p:grpSp>
          <p:nvGrpSpPr>
            <p:cNvPr id="8" name="Group 113"/>
            <p:cNvGrpSpPr>
              <a:grpSpLocks/>
            </p:cNvGrpSpPr>
            <p:nvPr/>
          </p:nvGrpSpPr>
          <p:grpSpPr bwMode="auto">
            <a:xfrm>
              <a:off x="6195941" y="832626"/>
              <a:ext cx="1548680" cy="3309760"/>
              <a:chOff x="-1872716" y="660661"/>
              <a:chExt cx="1548680" cy="2482322"/>
            </a:xfrm>
          </p:grpSpPr>
          <p:sp>
            <p:nvSpPr>
              <p:cNvPr id="12" name="TextBox 11"/>
              <p:cNvSpPr txBox="1">
                <a:spLocks noChangeArrowheads="1"/>
              </p:cNvSpPr>
              <p:nvPr/>
            </p:nvSpPr>
            <p:spPr bwMode="auto">
              <a:xfrm>
                <a:off x="-1872716" y="984391"/>
                <a:ext cx="1548680" cy="215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fontAlgn="base">
                  <a:spcBef>
                    <a:spcPct val="0"/>
                  </a:spcBef>
                  <a:spcAft>
                    <a:spcPct val="0"/>
                  </a:spcAft>
                  <a:defRPr>
                    <a:solidFill>
                      <a:schemeClr val="tx1"/>
                    </a:solidFill>
                    <a:latin typeface="Tahoma" pitchFamily="34" charset="0"/>
                  </a:defRPr>
                </a:lvl6pPr>
                <a:lvl7pPr marL="2971800" indent="-228600" fontAlgn="base">
                  <a:spcBef>
                    <a:spcPct val="0"/>
                  </a:spcBef>
                  <a:spcAft>
                    <a:spcPct val="0"/>
                  </a:spcAft>
                  <a:defRPr>
                    <a:solidFill>
                      <a:schemeClr val="tx1"/>
                    </a:solidFill>
                    <a:latin typeface="Tahoma" pitchFamily="34" charset="0"/>
                  </a:defRPr>
                </a:lvl7pPr>
                <a:lvl8pPr marL="3429000" indent="-228600" fontAlgn="base">
                  <a:spcBef>
                    <a:spcPct val="0"/>
                  </a:spcBef>
                  <a:spcAft>
                    <a:spcPct val="0"/>
                  </a:spcAft>
                  <a:defRPr>
                    <a:solidFill>
                      <a:schemeClr val="tx1"/>
                    </a:solidFill>
                    <a:latin typeface="Tahoma" pitchFamily="34" charset="0"/>
                  </a:defRPr>
                </a:lvl8pPr>
                <a:lvl9pPr marL="3886200" indent="-228600" fontAlgn="base">
                  <a:spcBef>
                    <a:spcPct val="0"/>
                  </a:spcBef>
                  <a:spcAft>
                    <a:spcPct val="0"/>
                  </a:spcAft>
                  <a:defRPr>
                    <a:solidFill>
                      <a:schemeClr val="tx1"/>
                    </a:solidFill>
                    <a:latin typeface="Tahoma" pitchFamily="34" charset="0"/>
                  </a:defRPr>
                </a:lvl9pPr>
              </a:lstStyle>
              <a:p>
                <a:pPr>
                  <a:defRPr/>
                </a:pPr>
                <a:r>
                  <a:rPr lang="en-GB" altLang="en-US" sz="1100" dirty="0">
                    <a:solidFill>
                      <a:srgbClr val="000000"/>
                    </a:solidFill>
                  </a:rPr>
                  <a:t>To format the body text, simply highlight the specific line(s) of text and click ‘tab’ or press ‘increase/decrease list level’ button. If you continue to click the ‘Tab’ button and the text turns red you have tabbed too far and should use the ‘decrease level’ button to return to compliant text.</a:t>
                </a:r>
              </a:p>
              <a:p>
                <a:pPr>
                  <a:defRPr/>
                </a:pPr>
                <a:endParaRPr lang="en-GB" altLang="en-US" sz="1100" dirty="0">
                  <a:solidFill>
                    <a:srgbClr val="000000"/>
                  </a:solidFill>
                </a:endParaRPr>
              </a:p>
              <a:p>
                <a:pPr>
                  <a:defRPr/>
                </a:pPr>
                <a:r>
                  <a:rPr lang="en-GB" altLang="en-US" sz="1100" dirty="0">
                    <a:solidFill>
                      <a:srgbClr val="000000"/>
                    </a:solidFill>
                  </a:rPr>
                  <a:t>Do not use the bullet point button to format your text.</a:t>
                </a:r>
              </a:p>
            </p:txBody>
          </p:sp>
          <p:pic>
            <p:nvPicPr>
              <p:cNvPr id="13" name="Picture 13" descr="icon_information-white.png"/>
              <p:cNvPicPr>
                <a:picLocks noChangeAspect="1"/>
              </p:cNvPicPr>
              <p:nvPr/>
            </p:nvPicPr>
            <p:blipFill>
              <a:blip r:embed="rId2" cstate="screen">
                <a:lum bright="-100000"/>
                <a:extLst>
                  <a:ext uri="{28A0092B-C50C-407E-A947-70E740481C1C}">
                    <a14:useLocalDpi xmlns:a14="http://schemas.microsoft.com/office/drawing/2010/main"/>
                  </a:ext>
                </a:extLst>
              </a:blip>
              <a:srcRect/>
              <a:stretch>
                <a:fillRect/>
              </a:stretch>
            </p:blipFill>
            <p:spPr bwMode="auto">
              <a:xfrm>
                <a:off x="-1764703" y="660661"/>
                <a:ext cx="121592" cy="240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20"/>
            <p:cNvGrpSpPr>
              <a:grpSpLocks/>
            </p:cNvGrpSpPr>
            <p:nvPr/>
          </p:nvGrpSpPr>
          <p:grpSpPr bwMode="auto">
            <a:xfrm>
              <a:off x="6303954" y="562596"/>
              <a:ext cx="540060" cy="540060"/>
              <a:chOff x="6303954" y="562596"/>
              <a:chExt cx="540060" cy="540060"/>
            </a:xfrm>
          </p:grpSpPr>
          <p:sp>
            <p:nvSpPr>
              <p:cNvPr id="10" name="Donut 9"/>
              <p:cNvSpPr/>
              <p:nvPr/>
            </p:nvSpPr>
            <p:spPr>
              <a:xfrm>
                <a:off x="6303841" y="562596"/>
                <a:ext cx="539499" cy="539747"/>
              </a:xfrm>
              <a:prstGeom prst="donut">
                <a:avLst>
                  <a:gd name="adj" fmla="val 7083"/>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tx1"/>
                  </a:solidFill>
                </a:endParaRPr>
              </a:p>
            </p:txBody>
          </p:sp>
          <p:pic>
            <p:nvPicPr>
              <p:cNvPr id="11" name="Picture 11" descr="increase_indent.png"/>
              <p:cNvPicPr>
                <a:picLocks noChangeAspect="1"/>
              </p:cNvPicPr>
              <p:nvPr/>
            </p:nvPicPr>
            <p:blipFill>
              <a:blip r:embed="rId3" cstate="screen">
                <a:lum bright="-100000"/>
                <a:extLst>
                  <a:ext uri="{28A0092B-C50C-407E-A947-70E740481C1C}">
                    <a14:useLocalDpi xmlns:a14="http://schemas.microsoft.com/office/drawing/2010/main"/>
                  </a:ext>
                </a:extLst>
              </a:blip>
              <a:srcRect/>
              <a:stretch>
                <a:fillRect/>
              </a:stretch>
            </p:blipFill>
            <p:spPr bwMode="auto">
              <a:xfrm>
                <a:off x="6425212" y="679422"/>
                <a:ext cx="317520" cy="31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4" name="Picture 14"/>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7670800" y="574675"/>
            <a:ext cx="10048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52668"/>
            <a:ext cx="6779096" cy="1147533"/>
          </a:xfrm>
        </p:spPr>
        <p:txBody>
          <a:bodyPr>
            <a:normAutofit/>
          </a:bodyPr>
          <a:lstStyle>
            <a:lvl1pPr>
              <a:defRPr sz="2800"/>
            </a:lvl1pPr>
          </a:lstStyle>
          <a:p>
            <a:r>
              <a:rPr lang="en-US" dirty="0"/>
              <a:t>Click to edit Master title style</a:t>
            </a:r>
            <a:endParaRPr lang="en-GB" dirty="0"/>
          </a:p>
        </p:txBody>
      </p:sp>
      <p:sp>
        <p:nvSpPr>
          <p:cNvPr id="7" name="Text Placeholder 6"/>
          <p:cNvSpPr>
            <a:spLocks noGrp="1"/>
          </p:cNvSpPr>
          <p:nvPr>
            <p:ph type="body" sz="quarter" idx="13"/>
          </p:nvPr>
        </p:nvSpPr>
        <p:spPr>
          <a:xfrm>
            <a:off x="457200" y="1775426"/>
            <a:ext cx="3862772" cy="4341742"/>
          </a:xfrm>
        </p:spPr>
        <p:txBody>
          <a:bodyPr/>
          <a:lstStyle>
            <a:lvl1pPr>
              <a:defRPr/>
            </a:lvl1pPr>
            <a:lvl2pPr marL="266400">
              <a:defRPr sz="1800"/>
            </a:lvl2pPr>
            <a:lvl3pPr marL="44640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Text Placeholder 6"/>
          <p:cNvSpPr>
            <a:spLocks noGrp="1"/>
          </p:cNvSpPr>
          <p:nvPr>
            <p:ph type="body" sz="quarter" idx="14"/>
          </p:nvPr>
        </p:nvSpPr>
        <p:spPr>
          <a:xfrm>
            <a:off x="4788024" y="1775426"/>
            <a:ext cx="3862772" cy="4341742"/>
          </a:xfrm>
        </p:spPr>
        <p:txBody>
          <a:bodyPr/>
          <a:lstStyle>
            <a:lvl1pPr>
              <a:defRPr/>
            </a:lvl1pPr>
            <a:lvl2pPr marL="266400">
              <a:defRPr sz="1800"/>
            </a:lvl2pPr>
            <a:lvl3pPr marL="44640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Date Placeholder 2"/>
          <p:cNvSpPr>
            <a:spLocks noGrp="1"/>
          </p:cNvSpPr>
          <p:nvPr>
            <p:ph type="dt" sz="half" idx="15"/>
          </p:nvPr>
        </p:nvSpPr>
        <p:spPr/>
        <p:txBody>
          <a:bodyPr/>
          <a:lstStyle>
            <a:lvl1pPr>
              <a:defRPr/>
            </a:lvl1pPr>
          </a:lstStyle>
          <a:p>
            <a:pPr>
              <a:defRPr/>
            </a:pPr>
            <a:endParaRPr lang="en-GB" dirty="0"/>
          </a:p>
        </p:txBody>
      </p:sp>
      <p:sp>
        <p:nvSpPr>
          <p:cNvPr id="16" name="Footer Placeholder 3"/>
          <p:cNvSpPr>
            <a:spLocks noGrp="1"/>
          </p:cNvSpPr>
          <p:nvPr>
            <p:ph type="ftr" sz="quarter" idx="16"/>
          </p:nvPr>
        </p:nvSpPr>
        <p:spPr/>
        <p:txBody>
          <a:bodyPr/>
          <a:lstStyle>
            <a:lvl1pPr>
              <a:defRPr/>
            </a:lvl1pPr>
          </a:lstStyle>
          <a:p>
            <a:pPr>
              <a:defRPr/>
            </a:pPr>
            <a:r>
              <a:rPr lang="en-GB" dirty="0"/>
              <a:t>This is where any footer information would be placed</a:t>
            </a:r>
          </a:p>
        </p:txBody>
      </p:sp>
      <p:sp>
        <p:nvSpPr>
          <p:cNvPr id="17" name="Slide Number Placeholder 4"/>
          <p:cNvSpPr>
            <a:spLocks noGrp="1"/>
          </p:cNvSpPr>
          <p:nvPr>
            <p:ph type="sldNum" sz="quarter" idx="17"/>
          </p:nvPr>
        </p:nvSpPr>
        <p:spPr/>
        <p:txBody>
          <a:bodyPr/>
          <a:lstStyle>
            <a:lvl1pPr>
              <a:defRPr/>
            </a:lvl1pPr>
          </a:lstStyle>
          <a:p>
            <a:pPr>
              <a:defRPr/>
            </a:pPr>
            <a:r>
              <a:rPr lang="en-GB" dirty="0"/>
              <a:t>Page </a:t>
            </a:r>
            <a:fld id="{DFBDDC04-765D-40AE-801B-1808D6EE09B6}" type="slidenum">
              <a:rPr lang="en-GB"/>
              <a:pPr>
                <a:defRPr/>
              </a:pPr>
              <a:t>‹#›</a:t>
            </a:fld>
            <a:endParaRPr lang="en-GB" dirty="0"/>
          </a:p>
        </p:txBody>
      </p:sp>
    </p:spTree>
    <p:extLst>
      <p:ext uri="{BB962C8B-B14F-4D97-AF65-F5344CB8AC3E}">
        <p14:creationId xmlns:p14="http://schemas.microsoft.com/office/powerpoint/2010/main" val="406679412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cxnSp>
        <p:nvCxnSpPr>
          <p:cNvPr id="4" name="Straight Connector 3"/>
          <p:cNvCxnSpPr/>
          <p:nvPr userDrawn="1"/>
        </p:nvCxnSpPr>
        <p:spPr>
          <a:xfrm flipH="1">
            <a:off x="457200" y="452438"/>
            <a:ext cx="8218488"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5" name="Picture 7"/>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7670800" y="574675"/>
            <a:ext cx="10048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52668"/>
            <a:ext cx="6923112" cy="1147533"/>
          </a:xfrm>
        </p:spPr>
        <p:txBody>
          <a:bodyPr>
            <a:normAutofit/>
          </a:bodyPr>
          <a:lstStyle>
            <a:lvl1pPr>
              <a:defRPr sz="2800"/>
            </a:lvl1pPr>
          </a:lstStyle>
          <a:p>
            <a:r>
              <a:rPr lang="en-US" dirty="0"/>
              <a:t>Click to edit Master title style</a:t>
            </a:r>
            <a:endParaRPr lang="en-GB" dirty="0"/>
          </a:p>
        </p:txBody>
      </p:sp>
      <p:sp>
        <p:nvSpPr>
          <p:cNvPr id="22" name="Table Placeholder 21"/>
          <p:cNvSpPr>
            <a:spLocks noGrp="1"/>
          </p:cNvSpPr>
          <p:nvPr>
            <p:ph type="tbl" sz="quarter" idx="17"/>
          </p:nvPr>
        </p:nvSpPr>
        <p:spPr>
          <a:xfrm>
            <a:off x="465139" y="1808820"/>
            <a:ext cx="8210549" cy="4308347"/>
          </a:xfrm>
        </p:spPr>
        <p:txBody>
          <a:bodyPr lIns="1800000" anchor="ctr"/>
          <a:lstStyle>
            <a:lvl1pPr>
              <a:buNone/>
              <a:defRPr sz="1200">
                <a:solidFill>
                  <a:schemeClr val="tx2"/>
                </a:solidFill>
              </a:defRPr>
            </a:lvl1pPr>
          </a:lstStyle>
          <a:p>
            <a:pPr lvl="0"/>
            <a:r>
              <a:rPr lang="en-US" noProof="0" dirty="0"/>
              <a:t>Click icon to add table</a:t>
            </a:r>
            <a:endParaRPr lang="en-GB" noProof="0" dirty="0"/>
          </a:p>
        </p:txBody>
      </p:sp>
      <p:sp>
        <p:nvSpPr>
          <p:cNvPr id="6" name="Date Placeholder 2"/>
          <p:cNvSpPr>
            <a:spLocks noGrp="1"/>
          </p:cNvSpPr>
          <p:nvPr>
            <p:ph type="dt" sz="half" idx="18"/>
          </p:nvPr>
        </p:nvSpPr>
        <p:spPr/>
        <p:txBody>
          <a:bodyPr/>
          <a:lstStyle>
            <a:lvl1pPr>
              <a:defRPr/>
            </a:lvl1pPr>
          </a:lstStyle>
          <a:p>
            <a:pPr>
              <a:defRPr/>
            </a:pPr>
            <a:endParaRPr lang="en-GB" dirty="0"/>
          </a:p>
        </p:txBody>
      </p:sp>
      <p:sp>
        <p:nvSpPr>
          <p:cNvPr id="7" name="Footer Placeholder 3"/>
          <p:cNvSpPr>
            <a:spLocks noGrp="1"/>
          </p:cNvSpPr>
          <p:nvPr>
            <p:ph type="ftr" sz="quarter" idx="19"/>
          </p:nvPr>
        </p:nvSpPr>
        <p:spPr/>
        <p:txBody>
          <a:bodyPr/>
          <a:lstStyle>
            <a:lvl1pPr>
              <a:defRPr/>
            </a:lvl1pPr>
          </a:lstStyle>
          <a:p>
            <a:pPr>
              <a:defRPr/>
            </a:pPr>
            <a:r>
              <a:rPr lang="en-GB" dirty="0"/>
              <a:t>This is where any footer information would be placed</a:t>
            </a:r>
          </a:p>
        </p:txBody>
      </p:sp>
      <p:sp>
        <p:nvSpPr>
          <p:cNvPr id="8" name="Slide Number Placeholder 4"/>
          <p:cNvSpPr>
            <a:spLocks noGrp="1"/>
          </p:cNvSpPr>
          <p:nvPr>
            <p:ph type="sldNum" sz="quarter" idx="20"/>
          </p:nvPr>
        </p:nvSpPr>
        <p:spPr/>
        <p:txBody>
          <a:bodyPr/>
          <a:lstStyle>
            <a:lvl1pPr>
              <a:defRPr/>
            </a:lvl1pPr>
          </a:lstStyle>
          <a:p>
            <a:pPr>
              <a:defRPr/>
            </a:pPr>
            <a:r>
              <a:rPr lang="en-GB" dirty="0"/>
              <a:t>Page </a:t>
            </a:r>
            <a:fld id="{E7EEF45B-D3A3-4D0D-8CD6-D4BEE78D4A35}" type="slidenum">
              <a:rPr lang="en-GB"/>
              <a:pPr>
                <a:defRPr/>
              </a:pPr>
              <a:t>‹#›</a:t>
            </a:fld>
            <a:endParaRPr lang="en-GB" dirty="0"/>
          </a:p>
        </p:txBody>
      </p:sp>
    </p:spTree>
    <p:extLst>
      <p:ext uri="{BB962C8B-B14F-4D97-AF65-F5344CB8AC3E}">
        <p14:creationId xmlns:p14="http://schemas.microsoft.com/office/powerpoint/2010/main" val="74239180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3" name="Straight Connector 2"/>
          <p:cNvCxnSpPr/>
          <p:nvPr userDrawn="1"/>
        </p:nvCxnSpPr>
        <p:spPr>
          <a:xfrm flipH="1">
            <a:off x="457200" y="452438"/>
            <a:ext cx="8218488"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Picture 7"/>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7670800" y="574675"/>
            <a:ext cx="10048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452668"/>
            <a:ext cx="6923112" cy="1147533"/>
          </a:xfrm>
        </p:spPr>
        <p:txBody>
          <a:bodyPr>
            <a:normAutofit/>
          </a:bodyPr>
          <a:lstStyle>
            <a:lvl1pPr>
              <a:defRPr sz="2800"/>
            </a:lvl1pPr>
          </a:lstStyle>
          <a:p>
            <a:r>
              <a:rPr lang="en-US" dirty="0"/>
              <a:t>Click to edit Master title style</a:t>
            </a:r>
            <a:endParaRPr lang="en-GB" dirty="0"/>
          </a:p>
        </p:txBody>
      </p:sp>
      <p:sp>
        <p:nvSpPr>
          <p:cNvPr id="5" name="Date Placeholder 2"/>
          <p:cNvSpPr>
            <a:spLocks noGrp="1"/>
          </p:cNvSpPr>
          <p:nvPr>
            <p:ph type="dt" sz="half" idx="10"/>
          </p:nvPr>
        </p:nvSpPr>
        <p:spPr/>
        <p:txBody>
          <a:bodyPr/>
          <a:lstStyle>
            <a:lvl1pPr>
              <a:defRPr/>
            </a:lvl1pPr>
          </a:lstStyle>
          <a:p>
            <a:pPr>
              <a:defRPr/>
            </a:pPr>
            <a:endParaRPr lang="en-GB" dirty="0"/>
          </a:p>
        </p:txBody>
      </p:sp>
      <p:sp>
        <p:nvSpPr>
          <p:cNvPr id="6" name="Footer Placeholder 3"/>
          <p:cNvSpPr>
            <a:spLocks noGrp="1"/>
          </p:cNvSpPr>
          <p:nvPr>
            <p:ph type="ftr" sz="quarter" idx="11"/>
          </p:nvPr>
        </p:nvSpPr>
        <p:spPr/>
        <p:txBody>
          <a:bodyPr/>
          <a:lstStyle>
            <a:lvl1pPr>
              <a:defRPr/>
            </a:lvl1pPr>
          </a:lstStyle>
          <a:p>
            <a:pPr>
              <a:defRPr/>
            </a:pPr>
            <a:r>
              <a:rPr lang="en-GB" dirty="0"/>
              <a:t>This is where any footer information would be placed</a:t>
            </a:r>
          </a:p>
        </p:txBody>
      </p:sp>
      <p:sp>
        <p:nvSpPr>
          <p:cNvPr id="7" name="Slide Number Placeholder 4"/>
          <p:cNvSpPr>
            <a:spLocks noGrp="1"/>
          </p:cNvSpPr>
          <p:nvPr>
            <p:ph type="sldNum" sz="quarter" idx="12"/>
          </p:nvPr>
        </p:nvSpPr>
        <p:spPr/>
        <p:txBody>
          <a:bodyPr/>
          <a:lstStyle>
            <a:lvl1pPr>
              <a:defRPr/>
            </a:lvl1pPr>
          </a:lstStyle>
          <a:p>
            <a:pPr>
              <a:defRPr/>
            </a:pPr>
            <a:r>
              <a:rPr lang="en-GB" dirty="0"/>
              <a:t>Page </a:t>
            </a:r>
            <a:fld id="{11803239-AB1E-41D9-A5DC-14DB2F9FD364}" type="slidenum">
              <a:rPr lang="en-GB"/>
              <a:pPr>
                <a:defRPr/>
              </a:pPr>
              <a:t>‹#›</a:t>
            </a:fld>
            <a:endParaRPr lang="en-GB" dirty="0"/>
          </a:p>
        </p:txBody>
      </p:sp>
    </p:spTree>
    <p:extLst>
      <p:ext uri="{BB962C8B-B14F-4D97-AF65-F5344CB8AC3E}">
        <p14:creationId xmlns:p14="http://schemas.microsoft.com/office/powerpoint/2010/main" val="2728592396"/>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2" name="Straight Connector 1"/>
          <p:cNvCxnSpPr/>
          <p:nvPr userDrawn="1"/>
        </p:nvCxnSpPr>
        <p:spPr>
          <a:xfrm flipH="1">
            <a:off x="457200" y="452438"/>
            <a:ext cx="8218488"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3" name="Picture 7"/>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7670800" y="574675"/>
            <a:ext cx="10048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2"/>
          <p:cNvSpPr>
            <a:spLocks noGrp="1"/>
          </p:cNvSpPr>
          <p:nvPr>
            <p:ph type="dt" sz="half" idx="10"/>
          </p:nvPr>
        </p:nvSpPr>
        <p:spPr/>
        <p:txBody>
          <a:bodyPr/>
          <a:lstStyle>
            <a:lvl1pPr>
              <a:defRPr/>
            </a:lvl1pPr>
          </a:lstStyle>
          <a:p>
            <a:pPr>
              <a:defRPr/>
            </a:pPr>
            <a:endParaRPr lang="en-GB" dirty="0"/>
          </a:p>
        </p:txBody>
      </p:sp>
      <p:sp>
        <p:nvSpPr>
          <p:cNvPr id="5" name="Footer Placeholder 3"/>
          <p:cNvSpPr>
            <a:spLocks noGrp="1"/>
          </p:cNvSpPr>
          <p:nvPr>
            <p:ph type="ftr" sz="quarter" idx="11"/>
          </p:nvPr>
        </p:nvSpPr>
        <p:spPr/>
        <p:txBody>
          <a:bodyPr/>
          <a:lstStyle>
            <a:lvl1pPr>
              <a:defRPr/>
            </a:lvl1pPr>
          </a:lstStyle>
          <a:p>
            <a:pPr>
              <a:defRPr/>
            </a:pPr>
            <a:r>
              <a:rPr lang="en-GB" dirty="0"/>
              <a:t>This is where any footer information would be placed</a:t>
            </a:r>
          </a:p>
        </p:txBody>
      </p:sp>
      <p:sp>
        <p:nvSpPr>
          <p:cNvPr id="6" name="Slide Number Placeholder 4"/>
          <p:cNvSpPr>
            <a:spLocks noGrp="1"/>
          </p:cNvSpPr>
          <p:nvPr>
            <p:ph type="sldNum" sz="quarter" idx="12"/>
          </p:nvPr>
        </p:nvSpPr>
        <p:spPr/>
        <p:txBody>
          <a:bodyPr/>
          <a:lstStyle>
            <a:lvl1pPr>
              <a:defRPr/>
            </a:lvl1pPr>
          </a:lstStyle>
          <a:p>
            <a:pPr>
              <a:defRPr/>
            </a:pPr>
            <a:r>
              <a:rPr lang="en-GB" dirty="0"/>
              <a:t>Page </a:t>
            </a:r>
            <a:fld id="{BBE5720F-3F51-4EDA-8499-14ADC0FE425D}" type="slidenum">
              <a:rPr lang="en-GB"/>
              <a:pPr>
                <a:defRPr/>
              </a:pPr>
              <a:t>‹#›</a:t>
            </a:fld>
            <a:endParaRPr lang="en-GB" dirty="0"/>
          </a:p>
        </p:txBody>
      </p:sp>
    </p:spTree>
    <p:extLst>
      <p:ext uri="{BB962C8B-B14F-4D97-AF65-F5344CB8AC3E}">
        <p14:creationId xmlns:p14="http://schemas.microsoft.com/office/powerpoint/2010/main" val="3145025015"/>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452438"/>
            <a:ext cx="6167438"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title</a:t>
            </a:r>
            <a:endParaRPr lang="en-GB" altLang="en-US"/>
          </a:p>
        </p:txBody>
      </p:sp>
      <p:sp>
        <p:nvSpPr>
          <p:cNvPr id="3" name="Text Placeholder 2"/>
          <p:cNvSpPr>
            <a:spLocks noGrp="1"/>
          </p:cNvSpPr>
          <p:nvPr>
            <p:ph type="body" idx="1"/>
          </p:nvPr>
        </p:nvSpPr>
        <p:spPr>
          <a:xfrm>
            <a:off x="457200" y="1808163"/>
            <a:ext cx="7210425" cy="4298950"/>
          </a:xfrm>
          <a:prstGeom prst="rect">
            <a:avLst/>
          </a:prstGeom>
        </p:spPr>
        <p:txBody>
          <a:bodyPr vert="horz" lIns="0" tIns="0" rIns="0" bIns="0" rtlCol="0">
            <a:normAutofit/>
          </a:bodyPr>
          <a:lstStyle/>
          <a:p>
            <a:pPr lvl="0"/>
            <a:r>
              <a:rPr lang="en-US" dirty="0"/>
              <a:t>Click to edit body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endParaRPr lang="en-GB" dirty="0"/>
          </a:p>
        </p:txBody>
      </p:sp>
      <p:sp>
        <p:nvSpPr>
          <p:cNvPr id="4" name="Date Placeholder 3"/>
          <p:cNvSpPr>
            <a:spLocks noGrp="1"/>
          </p:cNvSpPr>
          <p:nvPr>
            <p:ph type="dt" sz="half" idx="2"/>
          </p:nvPr>
        </p:nvSpPr>
        <p:spPr>
          <a:xfrm>
            <a:off x="457200" y="165100"/>
            <a:ext cx="4114800" cy="239713"/>
          </a:xfrm>
          <a:prstGeom prst="rect">
            <a:avLst/>
          </a:prstGeom>
        </p:spPr>
        <p:txBody>
          <a:bodyPr vert="horz" lIns="0" tIns="0" rIns="0" bIns="0" rtlCol="0" anchor="ctr"/>
          <a:lstStyle>
            <a:lvl1pPr algn="l" fontAlgn="auto">
              <a:spcBef>
                <a:spcPts val="0"/>
              </a:spcBef>
              <a:spcAft>
                <a:spcPts val="0"/>
              </a:spcAft>
              <a:defRPr sz="1000">
                <a:solidFill>
                  <a:schemeClr val="accent3"/>
                </a:solidFill>
                <a:latin typeface="+mn-lt"/>
                <a:cs typeface="+mn-cs"/>
              </a:defRPr>
            </a:lvl1pPr>
          </a:lstStyle>
          <a:p>
            <a:pPr>
              <a:defRPr/>
            </a:pPr>
            <a:endParaRPr lang="en-GB" dirty="0"/>
          </a:p>
        </p:txBody>
      </p:sp>
      <p:sp>
        <p:nvSpPr>
          <p:cNvPr id="5" name="Footer Placeholder 4"/>
          <p:cNvSpPr>
            <a:spLocks noGrp="1"/>
          </p:cNvSpPr>
          <p:nvPr>
            <p:ph type="ftr" sz="quarter" idx="3"/>
          </p:nvPr>
        </p:nvSpPr>
        <p:spPr>
          <a:xfrm>
            <a:off x="465138" y="6165850"/>
            <a:ext cx="6159500" cy="239713"/>
          </a:xfrm>
          <a:prstGeom prst="rect">
            <a:avLst/>
          </a:prstGeom>
        </p:spPr>
        <p:txBody>
          <a:bodyPr vert="horz" lIns="0" tIns="0" rIns="0" bIns="0" rtlCol="0" anchor="ctr">
            <a:normAutofit/>
          </a:bodyPr>
          <a:lstStyle>
            <a:lvl1pPr algn="l" fontAlgn="auto">
              <a:spcBef>
                <a:spcPts val="0"/>
              </a:spcBef>
              <a:spcAft>
                <a:spcPts val="0"/>
              </a:spcAft>
              <a:defRPr sz="900">
                <a:solidFill>
                  <a:schemeClr val="accent3"/>
                </a:solidFill>
                <a:latin typeface="+mn-lt"/>
                <a:cs typeface="+mn-cs"/>
              </a:defRPr>
            </a:lvl1pPr>
          </a:lstStyle>
          <a:p>
            <a:pPr>
              <a:defRPr/>
            </a:pPr>
            <a:r>
              <a:rPr lang="en-GB" dirty="0"/>
              <a:t>This is where any footer information would be placed</a:t>
            </a:r>
          </a:p>
        </p:txBody>
      </p:sp>
      <p:sp>
        <p:nvSpPr>
          <p:cNvPr id="6" name="Slide Number Placeholder 5"/>
          <p:cNvSpPr>
            <a:spLocks noGrp="1"/>
          </p:cNvSpPr>
          <p:nvPr>
            <p:ph type="sldNum" sz="quarter" idx="4"/>
          </p:nvPr>
        </p:nvSpPr>
        <p:spPr>
          <a:xfrm>
            <a:off x="465138" y="6356350"/>
            <a:ext cx="4106862" cy="239713"/>
          </a:xfrm>
          <a:prstGeom prst="rect">
            <a:avLst/>
          </a:prstGeom>
        </p:spPr>
        <p:txBody>
          <a:bodyPr vert="horz" lIns="0" tIns="0" rIns="0" bIns="0" rtlCol="0" anchor="ctr"/>
          <a:lstStyle>
            <a:lvl1pPr algn="l" fontAlgn="auto">
              <a:spcBef>
                <a:spcPts val="0"/>
              </a:spcBef>
              <a:spcAft>
                <a:spcPts val="0"/>
              </a:spcAft>
              <a:defRPr sz="900">
                <a:solidFill>
                  <a:schemeClr val="accent3"/>
                </a:solidFill>
                <a:latin typeface="+mn-lt"/>
                <a:cs typeface="+mn-cs"/>
              </a:defRPr>
            </a:lvl1pPr>
          </a:lstStyle>
          <a:p>
            <a:pPr>
              <a:defRPr/>
            </a:pPr>
            <a:r>
              <a:rPr lang="en-GB" dirty="0"/>
              <a:t>Page </a:t>
            </a:r>
            <a:fld id="{BE2DE3A6-876E-4F89-95EB-56E092CB134C}"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Lst>
  <p:hf sldNum="0" hdr="0" ftr="0" dt="0"/>
  <p:txStyles>
    <p:titleStyle>
      <a:lvl1pPr algn="l" rtl="0" eaLnBrk="0" fontAlgn="base" hangingPunct="0">
        <a:spcBef>
          <a:spcPct val="0"/>
        </a:spcBef>
        <a:spcAft>
          <a:spcPct val="0"/>
        </a:spcAft>
        <a:defRPr sz="2700" b="1" kern="1200">
          <a:solidFill>
            <a:schemeClr val="tx2"/>
          </a:solidFill>
          <a:latin typeface="+mj-lt"/>
          <a:ea typeface="+mj-ea"/>
          <a:cs typeface="+mj-cs"/>
        </a:defRPr>
      </a:lvl1pPr>
      <a:lvl2pPr algn="l" rtl="0" eaLnBrk="0" fontAlgn="base" hangingPunct="0">
        <a:spcBef>
          <a:spcPct val="0"/>
        </a:spcBef>
        <a:spcAft>
          <a:spcPct val="0"/>
        </a:spcAft>
        <a:defRPr sz="2700" b="1">
          <a:solidFill>
            <a:schemeClr val="tx2"/>
          </a:solidFill>
          <a:latin typeface="Tahoma" pitchFamily="34" charset="0"/>
        </a:defRPr>
      </a:lvl2pPr>
      <a:lvl3pPr algn="l" rtl="0" eaLnBrk="0" fontAlgn="base" hangingPunct="0">
        <a:spcBef>
          <a:spcPct val="0"/>
        </a:spcBef>
        <a:spcAft>
          <a:spcPct val="0"/>
        </a:spcAft>
        <a:defRPr sz="2700" b="1">
          <a:solidFill>
            <a:schemeClr val="tx2"/>
          </a:solidFill>
          <a:latin typeface="Tahoma" pitchFamily="34" charset="0"/>
        </a:defRPr>
      </a:lvl3pPr>
      <a:lvl4pPr algn="l" rtl="0" eaLnBrk="0" fontAlgn="base" hangingPunct="0">
        <a:spcBef>
          <a:spcPct val="0"/>
        </a:spcBef>
        <a:spcAft>
          <a:spcPct val="0"/>
        </a:spcAft>
        <a:defRPr sz="2700" b="1">
          <a:solidFill>
            <a:schemeClr val="tx2"/>
          </a:solidFill>
          <a:latin typeface="Tahoma" pitchFamily="34" charset="0"/>
        </a:defRPr>
      </a:lvl4pPr>
      <a:lvl5pPr algn="l" rtl="0" eaLnBrk="0" fontAlgn="base" hangingPunct="0">
        <a:spcBef>
          <a:spcPct val="0"/>
        </a:spcBef>
        <a:spcAft>
          <a:spcPct val="0"/>
        </a:spcAft>
        <a:defRPr sz="2700" b="1">
          <a:solidFill>
            <a:schemeClr val="tx2"/>
          </a:solidFill>
          <a:latin typeface="Tahoma" pitchFamily="34" charset="0"/>
        </a:defRPr>
      </a:lvl5pPr>
      <a:lvl6pPr marL="457200" algn="l" rtl="0" fontAlgn="base">
        <a:spcBef>
          <a:spcPct val="0"/>
        </a:spcBef>
        <a:spcAft>
          <a:spcPct val="0"/>
        </a:spcAft>
        <a:defRPr sz="2700" b="1">
          <a:solidFill>
            <a:schemeClr val="tx2"/>
          </a:solidFill>
          <a:latin typeface="Tahoma" pitchFamily="34" charset="0"/>
        </a:defRPr>
      </a:lvl6pPr>
      <a:lvl7pPr marL="914400" algn="l" rtl="0" fontAlgn="base">
        <a:spcBef>
          <a:spcPct val="0"/>
        </a:spcBef>
        <a:spcAft>
          <a:spcPct val="0"/>
        </a:spcAft>
        <a:defRPr sz="2700" b="1">
          <a:solidFill>
            <a:schemeClr val="tx2"/>
          </a:solidFill>
          <a:latin typeface="Tahoma" pitchFamily="34" charset="0"/>
        </a:defRPr>
      </a:lvl7pPr>
      <a:lvl8pPr marL="1371600" algn="l" rtl="0" fontAlgn="base">
        <a:spcBef>
          <a:spcPct val="0"/>
        </a:spcBef>
        <a:spcAft>
          <a:spcPct val="0"/>
        </a:spcAft>
        <a:defRPr sz="2700" b="1">
          <a:solidFill>
            <a:schemeClr val="tx2"/>
          </a:solidFill>
          <a:latin typeface="Tahoma" pitchFamily="34" charset="0"/>
        </a:defRPr>
      </a:lvl8pPr>
      <a:lvl9pPr marL="1828800" algn="l" rtl="0" fontAlgn="base">
        <a:spcBef>
          <a:spcPct val="0"/>
        </a:spcBef>
        <a:spcAft>
          <a:spcPct val="0"/>
        </a:spcAft>
        <a:defRPr sz="2700" b="1">
          <a:solidFill>
            <a:schemeClr val="tx2"/>
          </a:solidFill>
          <a:latin typeface="Tahoma" pitchFamily="34" charset="0"/>
        </a:defRPr>
      </a:lvl9pPr>
    </p:titleStyle>
    <p:bodyStyle>
      <a:lvl1pPr marL="179388" indent="-179388" algn="l" rtl="0" eaLnBrk="0" fontAlgn="base" hangingPunct="0">
        <a:spcBef>
          <a:spcPts val="400"/>
        </a:spcBef>
        <a:spcAft>
          <a:spcPts val="400"/>
        </a:spcAft>
        <a:buClr>
          <a:schemeClr val="tx2"/>
        </a:buClr>
        <a:buFont typeface="Arial" charset="0"/>
        <a:buChar char="•"/>
        <a:defRPr sz="2200" kern="1200">
          <a:solidFill>
            <a:schemeClr val="tx1"/>
          </a:solidFill>
          <a:latin typeface="+mn-lt"/>
          <a:ea typeface="+mn-ea"/>
          <a:cs typeface="+mn-cs"/>
        </a:defRPr>
      </a:lvl1pPr>
      <a:lvl2pPr algn="l" rtl="0" eaLnBrk="0" fontAlgn="base" hangingPunct="0">
        <a:spcBef>
          <a:spcPts val="400"/>
        </a:spcBef>
        <a:spcAft>
          <a:spcPts val="400"/>
        </a:spcAft>
        <a:buFont typeface="Arial" charset="0"/>
        <a:defRPr sz="2200" kern="1200">
          <a:solidFill>
            <a:schemeClr val="tx1"/>
          </a:solidFill>
          <a:latin typeface="+mn-lt"/>
          <a:ea typeface="+mn-ea"/>
          <a:cs typeface="+mn-cs"/>
        </a:defRPr>
      </a:lvl2pPr>
      <a:lvl3pPr algn="l" rtl="0" eaLnBrk="0" fontAlgn="base" hangingPunct="0">
        <a:spcBef>
          <a:spcPts val="600"/>
        </a:spcBef>
        <a:spcAft>
          <a:spcPts val="600"/>
        </a:spcAft>
        <a:buFont typeface="Arial" charset="0"/>
        <a:defRPr sz="1200" kern="1200">
          <a:solidFill>
            <a:schemeClr val="tx2"/>
          </a:solidFill>
          <a:latin typeface="+mn-lt"/>
          <a:ea typeface="+mn-ea"/>
          <a:cs typeface="+mn-cs"/>
        </a:defRPr>
      </a:lvl3pPr>
      <a:lvl4pPr algn="l" rtl="0" eaLnBrk="0" fontAlgn="base" hangingPunct="0">
        <a:spcBef>
          <a:spcPts val="600"/>
        </a:spcBef>
        <a:spcAft>
          <a:spcPts val="600"/>
        </a:spcAft>
        <a:buFont typeface="Arial" charset="0"/>
        <a:defRPr sz="1100" kern="1200">
          <a:solidFill>
            <a:schemeClr val="tx1"/>
          </a:solidFill>
          <a:latin typeface="+mn-lt"/>
          <a:ea typeface="+mn-ea"/>
          <a:cs typeface="+mn-cs"/>
        </a:defRPr>
      </a:lvl4pPr>
      <a:lvl5pPr algn="l" rtl="0" eaLnBrk="0" fontAlgn="base" hangingPunct="0">
        <a:spcBef>
          <a:spcPts val="800"/>
        </a:spcBef>
        <a:spcAft>
          <a:spcPts val="800"/>
        </a:spcAft>
        <a:buFont typeface="Arial" charset="0"/>
        <a:defRPr sz="1600" kern="1200">
          <a:solidFill>
            <a:schemeClr val="tx2"/>
          </a:solidFill>
          <a:latin typeface="+mn-lt"/>
          <a:ea typeface="+mn-ea"/>
          <a:cs typeface="+mn-cs"/>
        </a:defRPr>
      </a:lvl5pPr>
      <a:lvl6pPr marL="0" indent="0" algn="l" defTabSz="914400" rtl="0" eaLnBrk="1" latinLnBrk="0" hangingPunct="1">
        <a:spcBef>
          <a:spcPts val="800"/>
        </a:spcBef>
        <a:spcAft>
          <a:spcPts val="800"/>
        </a:spcAft>
        <a:buFont typeface="Arial" pitchFamily="34" charset="0"/>
        <a:buNone/>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rgbClr val="FF0000"/>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28.gif"/></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2.jpe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33.emf"/><Relationship Id="rId7" Type="http://schemas.openxmlformats.org/officeDocument/2006/relationships/image" Target="../media/image37.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6.emf"/><Relationship Id="rId11" Type="http://schemas.openxmlformats.org/officeDocument/2006/relationships/image" Target="../media/image41.png"/><Relationship Id="rId5" Type="http://schemas.openxmlformats.org/officeDocument/2006/relationships/image" Target="../media/image35.emf"/><Relationship Id="rId10" Type="http://schemas.openxmlformats.org/officeDocument/2006/relationships/image" Target="../media/image40.emf"/><Relationship Id="rId4" Type="http://schemas.openxmlformats.org/officeDocument/2006/relationships/image" Target="../media/image34.emf"/><Relationship Id="rId9" Type="http://schemas.openxmlformats.org/officeDocument/2006/relationships/image" Target="../media/image39.emf"/></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8.xml"/><Relationship Id="rId5" Type="http://schemas.openxmlformats.org/officeDocument/2006/relationships/image" Target="../media/image45.jpe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67.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jpeg"/><Relationship Id="rId7" Type="http://schemas.openxmlformats.org/officeDocument/2006/relationships/image" Target="../media/image73.jpg"/><Relationship Id="rId2" Type="http://schemas.openxmlformats.org/officeDocument/2006/relationships/image" Target="../media/image68.jpg"/><Relationship Id="rId1" Type="http://schemas.openxmlformats.org/officeDocument/2006/relationships/slideLayout" Target="../slideLayouts/slideLayout8.xml"/><Relationship Id="rId6" Type="http://schemas.openxmlformats.org/officeDocument/2006/relationships/image" Target="../media/image72.jpg"/><Relationship Id="rId5" Type="http://schemas.openxmlformats.org/officeDocument/2006/relationships/image" Target="../media/image71.jpg"/><Relationship Id="rId4" Type="http://schemas.openxmlformats.org/officeDocument/2006/relationships/image" Target="../media/image7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53.xml.rels><?xml version="1.0" encoding="UTF-8" standalone="yes"?>
<Relationships xmlns="http://schemas.openxmlformats.org/package/2006/relationships"><Relationship Id="rId2" Type="http://schemas.openxmlformats.org/officeDocument/2006/relationships/image" Target="../media/image80.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5.png"/><Relationship Id="rId7" Type="http://schemas.openxmlformats.org/officeDocument/2006/relationships/image" Target="../media/image89.jpe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88.jpeg"/><Relationship Id="rId5" Type="http://schemas.openxmlformats.org/officeDocument/2006/relationships/image" Target="../media/image87.png"/><Relationship Id="rId4" Type="http://schemas.openxmlformats.org/officeDocument/2006/relationships/image" Target="../media/image86.png"/></Relationships>
</file>

<file path=ppt/slides/_rels/slide6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57200" y="2060575"/>
            <a:ext cx="6167438" cy="828675"/>
          </a:xfrm>
        </p:spPr>
        <p:txBody>
          <a:bodyPr>
            <a:normAutofit lnSpcReduction="10000"/>
          </a:bodyPr>
          <a:lstStyle/>
          <a:p>
            <a:pPr eaLnBrk="1" fontAlgn="auto" hangingPunct="1">
              <a:buFont typeface="Arial" pitchFamily="34" charset="0"/>
              <a:buNone/>
              <a:defRPr/>
            </a:pPr>
            <a:r>
              <a:rPr lang="en-GB" dirty="0"/>
              <a:t>Welcome to our Associate Classroom Session</a:t>
            </a:r>
          </a:p>
        </p:txBody>
      </p:sp>
      <p:sp>
        <p:nvSpPr>
          <p:cNvPr id="3" name="Title 2"/>
          <p:cNvSpPr>
            <a:spLocks noGrp="1"/>
          </p:cNvSpPr>
          <p:nvPr>
            <p:ph type="ctrTitle"/>
          </p:nvPr>
        </p:nvSpPr>
        <p:spPr>
          <a:xfrm>
            <a:off x="457200" y="1192213"/>
            <a:ext cx="6670675" cy="719137"/>
          </a:xfrm>
        </p:spPr>
        <p:txBody>
          <a:bodyPr rtlCol="0">
            <a:normAutofit fontScale="90000"/>
          </a:bodyPr>
          <a:lstStyle/>
          <a:p>
            <a:pPr eaLnBrk="1" fontAlgn="auto" hangingPunct="1">
              <a:spcAft>
                <a:spcPts val="0"/>
              </a:spcAft>
              <a:defRPr/>
            </a:pPr>
            <a:r>
              <a:rPr lang="en-GB" dirty="0"/>
              <a:t>Northampton Advanced Motorists</a:t>
            </a:r>
          </a:p>
        </p:txBody>
      </p:sp>
      <p:pic>
        <p:nvPicPr>
          <p:cNvPr id="7" name="Picture Placeholder 6"/>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a:xfrm>
            <a:off x="-508" y="2520279"/>
            <a:ext cx="9144000" cy="4329101"/>
          </a:xfrm>
        </p:spPr>
      </p:pic>
      <p:sp>
        <p:nvSpPr>
          <p:cNvPr id="21509" name="Text Placeholder 5"/>
          <p:cNvSpPr>
            <a:spLocks noGrp="1"/>
          </p:cNvSpPr>
          <p:nvPr>
            <p:ph type="body" sz="quarter" idx="21"/>
          </p:nvPr>
        </p:nvSpPr>
        <p:spPr bwMode="auto">
          <a:xfrm>
            <a:off x="465138" y="328613"/>
            <a:ext cx="4106862" cy="203200"/>
          </a:xfrm>
        </p:spPr>
        <p:txBody>
          <a:bodyPr wrap="square" numCol="1" anchor="t" anchorCtr="0" compatLnSpc="1">
            <a:prstTxWarp prst="textNoShape">
              <a:avLst/>
            </a:prstTxWarp>
          </a:bodyPr>
          <a:lstStyle/>
          <a:p>
            <a:pPr eaLnBrk="1" hangingPunct="1"/>
            <a:r>
              <a:rPr lang="en-GB" altLang="en-US" dirty="0"/>
              <a:t>IAM RoadSmart </a:t>
            </a:r>
          </a:p>
        </p:txBody>
      </p:sp>
    </p:spTree>
  </p:cSld>
  <p:clrMapOvr>
    <a:masterClrMapping/>
  </p:clrMapOvr>
  <p:transition spd="med">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8DCD951-55AC-6BC1-FBB8-C0A6B816E123}"/>
              </a:ext>
            </a:extLst>
          </p:cNvPr>
          <p:cNvSpPr/>
          <p:nvPr/>
        </p:nvSpPr>
        <p:spPr>
          <a:xfrm>
            <a:off x="6976185" y="4737720"/>
            <a:ext cx="1917609" cy="887524"/>
          </a:xfrm>
          <a:prstGeom prst="rect">
            <a:avLst/>
          </a:prstGeom>
          <a:pattFill prst="wdUpDiag">
            <a:fgClr>
              <a:srgbClr val="FFFF00"/>
            </a:fgClr>
            <a:bgClr>
              <a:schemeClr val="tx1"/>
            </a:bgClr>
          </a:patt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endParaRPr lang="en-GB" dirty="0">
              <a:solidFill>
                <a:schemeClr val="tx1"/>
              </a:solidFill>
            </a:endParaRPr>
          </a:p>
        </p:txBody>
      </p:sp>
      <p:sp>
        <p:nvSpPr>
          <p:cNvPr id="2" name="Title 1">
            <a:extLst>
              <a:ext uri="{FF2B5EF4-FFF2-40B4-BE49-F238E27FC236}">
                <a16:creationId xmlns:a16="http://schemas.microsoft.com/office/drawing/2014/main" id="{E9B4225C-C65F-43E5-9C50-A757F88F3537}"/>
              </a:ext>
            </a:extLst>
          </p:cNvPr>
          <p:cNvSpPr>
            <a:spLocks noGrp="1"/>
          </p:cNvSpPr>
          <p:nvPr>
            <p:ph type="title"/>
          </p:nvPr>
        </p:nvSpPr>
        <p:spPr/>
        <p:txBody>
          <a:bodyPr>
            <a:normAutofit fontScale="90000"/>
          </a:bodyPr>
          <a:lstStyle/>
          <a:p>
            <a:r>
              <a:rPr lang="en-GB" dirty="0"/>
              <a:t>The system of car control</a:t>
            </a:r>
            <a:br>
              <a:rPr lang="en-GB" dirty="0"/>
            </a:br>
            <a:br>
              <a:rPr lang="en-GB" dirty="0"/>
            </a:br>
            <a:r>
              <a:rPr lang="en-GB" dirty="0"/>
              <a:t>IPSGA</a:t>
            </a:r>
          </a:p>
        </p:txBody>
      </p:sp>
      <p:sp>
        <p:nvSpPr>
          <p:cNvPr id="4" name="Arrow: Pentagon 3">
            <a:extLst>
              <a:ext uri="{FF2B5EF4-FFF2-40B4-BE49-F238E27FC236}">
                <a16:creationId xmlns:a16="http://schemas.microsoft.com/office/drawing/2014/main" id="{FC5F4C12-2B20-455C-B2D9-279A5088863B}"/>
              </a:ext>
            </a:extLst>
          </p:cNvPr>
          <p:cNvSpPr/>
          <p:nvPr/>
        </p:nvSpPr>
        <p:spPr>
          <a:xfrm>
            <a:off x="1197328" y="1988840"/>
            <a:ext cx="7489472" cy="1285316"/>
          </a:xfrm>
          <a:prstGeom prst="homePlate">
            <a:avLst/>
          </a:prstGeom>
          <a:gradFill flip="none" rotWithShape="1">
            <a:gsLst>
              <a:gs pos="0">
                <a:srgbClr val="FF0000"/>
              </a:gs>
              <a:gs pos="76000">
                <a:schemeClr val="accent1">
                  <a:lumMod val="97000"/>
                  <a:lumOff val="3000"/>
                </a:schemeClr>
              </a:gs>
              <a:gs pos="100000">
                <a:schemeClr val="accent1">
                  <a:lumMod val="60000"/>
                  <a:lumOff val="40000"/>
                </a:schemeClr>
              </a:gs>
            </a:gsLst>
            <a:lin ang="10800000" scaled="0"/>
            <a:tileRect/>
          </a:gra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pPr>
            <a:r>
              <a:rPr lang="en-GB" sz="3200" dirty="0">
                <a:solidFill>
                  <a:schemeClr val="bg1"/>
                </a:solidFill>
              </a:rPr>
              <a:t>Information</a:t>
            </a:r>
            <a:endParaRPr lang="en-GB" dirty="0">
              <a:solidFill>
                <a:schemeClr val="bg1"/>
              </a:solidFill>
            </a:endParaRPr>
          </a:p>
          <a:p>
            <a:pPr algn="ctr">
              <a:spcBef>
                <a:spcPts val="1200"/>
              </a:spcBef>
            </a:pPr>
            <a:r>
              <a:rPr lang="en-GB" dirty="0">
                <a:solidFill>
                  <a:schemeClr val="bg1"/>
                </a:solidFill>
              </a:rPr>
              <a:t>Take/Use/Give</a:t>
            </a:r>
          </a:p>
          <a:p>
            <a:pPr algn="ctr">
              <a:spcBef>
                <a:spcPts val="1200"/>
              </a:spcBef>
              <a:buClrTx/>
              <a:buFontTx/>
              <a:buNone/>
            </a:pPr>
            <a:endParaRPr lang="en-GB" dirty="0">
              <a:solidFill>
                <a:schemeClr val="bg1"/>
              </a:solidFill>
            </a:endParaRPr>
          </a:p>
        </p:txBody>
      </p:sp>
      <p:sp>
        <p:nvSpPr>
          <p:cNvPr id="5" name="Arrow: Right 4">
            <a:extLst>
              <a:ext uri="{FF2B5EF4-FFF2-40B4-BE49-F238E27FC236}">
                <a16:creationId xmlns:a16="http://schemas.microsoft.com/office/drawing/2014/main" id="{A88AB8F4-07A3-4E7F-A3EB-9C55D5D237C4}"/>
              </a:ext>
            </a:extLst>
          </p:cNvPr>
          <p:cNvSpPr/>
          <p:nvPr/>
        </p:nvSpPr>
        <p:spPr>
          <a:xfrm>
            <a:off x="1215817" y="4911277"/>
            <a:ext cx="1764196" cy="612648"/>
          </a:xfrm>
          <a:prstGeom prst="rightArrow">
            <a:avLst/>
          </a:prstGeom>
          <a:solidFill>
            <a:srgbClr val="00B2E2"/>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dirty="0">
                <a:solidFill>
                  <a:schemeClr val="bg1"/>
                </a:solidFill>
              </a:rPr>
              <a:t>Position</a:t>
            </a:r>
          </a:p>
        </p:txBody>
      </p:sp>
      <p:sp>
        <p:nvSpPr>
          <p:cNvPr id="6" name="Arrow: Right 5">
            <a:extLst>
              <a:ext uri="{FF2B5EF4-FFF2-40B4-BE49-F238E27FC236}">
                <a16:creationId xmlns:a16="http://schemas.microsoft.com/office/drawing/2014/main" id="{14B733B5-95F7-4B73-9127-E61D339CE16E}"/>
              </a:ext>
            </a:extLst>
          </p:cNvPr>
          <p:cNvSpPr/>
          <p:nvPr/>
        </p:nvSpPr>
        <p:spPr>
          <a:xfrm>
            <a:off x="3068334" y="4902285"/>
            <a:ext cx="1764196" cy="612648"/>
          </a:xfrm>
          <a:prstGeom prst="rightArrow">
            <a:avLst/>
          </a:prstGeom>
          <a:solidFill>
            <a:srgbClr val="00B2E2"/>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dirty="0">
                <a:solidFill>
                  <a:schemeClr val="bg1"/>
                </a:solidFill>
              </a:rPr>
              <a:t>Speed</a:t>
            </a:r>
          </a:p>
        </p:txBody>
      </p:sp>
      <p:sp>
        <p:nvSpPr>
          <p:cNvPr id="7" name="Arrow: Right 6">
            <a:extLst>
              <a:ext uri="{FF2B5EF4-FFF2-40B4-BE49-F238E27FC236}">
                <a16:creationId xmlns:a16="http://schemas.microsoft.com/office/drawing/2014/main" id="{42A4E134-0566-4003-82D4-960CC457138A}"/>
              </a:ext>
            </a:extLst>
          </p:cNvPr>
          <p:cNvSpPr/>
          <p:nvPr/>
        </p:nvSpPr>
        <p:spPr>
          <a:xfrm>
            <a:off x="4901151" y="4903174"/>
            <a:ext cx="1764196" cy="612648"/>
          </a:xfrm>
          <a:prstGeom prst="rightArrow">
            <a:avLst/>
          </a:prstGeom>
          <a:solidFill>
            <a:srgbClr val="00B2E2"/>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dirty="0">
                <a:solidFill>
                  <a:schemeClr val="bg1"/>
                </a:solidFill>
              </a:rPr>
              <a:t>Gear</a:t>
            </a:r>
          </a:p>
        </p:txBody>
      </p:sp>
      <p:sp>
        <p:nvSpPr>
          <p:cNvPr id="8" name="Arrow: Right 7">
            <a:extLst>
              <a:ext uri="{FF2B5EF4-FFF2-40B4-BE49-F238E27FC236}">
                <a16:creationId xmlns:a16="http://schemas.microsoft.com/office/drawing/2014/main" id="{911EAEDA-5688-4F98-915A-6D5C48D0D72C}"/>
              </a:ext>
            </a:extLst>
          </p:cNvPr>
          <p:cNvSpPr/>
          <p:nvPr/>
        </p:nvSpPr>
        <p:spPr>
          <a:xfrm>
            <a:off x="7074566" y="4901442"/>
            <a:ext cx="1764196" cy="612648"/>
          </a:xfrm>
          <a:prstGeom prst="rightArrow">
            <a:avLst/>
          </a:prstGeom>
          <a:solidFill>
            <a:srgbClr val="00B2E2"/>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dirty="0">
                <a:solidFill>
                  <a:schemeClr val="bg1"/>
                </a:solidFill>
              </a:rPr>
              <a:t>Accelerate</a:t>
            </a:r>
          </a:p>
        </p:txBody>
      </p:sp>
      <p:pic>
        <p:nvPicPr>
          <p:cNvPr id="17" name="Picture 16">
            <a:extLst>
              <a:ext uri="{FF2B5EF4-FFF2-40B4-BE49-F238E27FC236}">
                <a16:creationId xmlns:a16="http://schemas.microsoft.com/office/drawing/2014/main" id="{E864B0EE-3C3C-4C2E-8B8B-A500E1884C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603" y="4737720"/>
            <a:ext cx="965609" cy="965609"/>
          </a:xfrm>
          <a:prstGeom prst="rect">
            <a:avLst/>
          </a:prstGeom>
        </p:spPr>
      </p:pic>
      <p:pic>
        <p:nvPicPr>
          <p:cNvPr id="18" name="Picture 17">
            <a:extLst>
              <a:ext uri="{FF2B5EF4-FFF2-40B4-BE49-F238E27FC236}">
                <a16:creationId xmlns:a16="http://schemas.microsoft.com/office/drawing/2014/main" id="{D7FBDDFC-1542-4578-8BF0-059C23AFA8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338347" y="2114500"/>
            <a:ext cx="1026475" cy="1026475"/>
          </a:xfrm>
          <a:prstGeom prst="rect">
            <a:avLst/>
          </a:prstGeom>
        </p:spPr>
      </p:pic>
      <p:sp>
        <p:nvSpPr>
          <p:cNvPr id="25" name="Rectangle 24">
            <a:extLst>
              <a:ext uri="{FF2B5EF4-FFF2-40B4-BE49-F238E27FC236}">
                <a16:creationId xmlns:a16="http://schemas.microsoft.com/office/drawing/2014/main" id="{AA00DEEB-7401-49AD-827B-1D132184EAD1}"/>
              </a:ext>
            </a:extLst>
          </p:cNvPr>
          <p:cNvSpPr/>
          <p:nvPr/>
        </p:nvSpPr>
        <p:spPr>
          <a:xfrm rot="16200000">
            <a:off x="1176276" y="4145792"/>
            <a:ext cx="612647" cy="452543"/>
          </a:xfrm>
          <a:prstGeom prst="rect">
            <a:avLst/>
          </a:prstGeom>
          <a:solidFill>
            <a:srgbClr val="00B050"/>
          </a:solidFill>
          <a:ln w="3810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b="1" dirty="0">
                <a:solidFill>
                  <a:schemeClr val="bg1"/>
                </a:solidFill>
              </a:rPr>
              <a:t>///</a:t>
            </a:r>
          </a:p>
        </p:txBody>
      </p:sp>
      <p:sp>
        <p:nvSpPr>
          <p:cNvPr id="28" name="Rectangle 27">
            <a:extLst>
              <a:ext uri="{FF2B5EF4-FFF2-40B4-BE49-F238E27FC236}">
                <a16:creationId xmlns:a16="http://schemas.microsoft.com/office/drawing/2014/main" id="{722A1A4E-B0CB-49EB-AC2A-0A5BD9D09EB5}"/>
              </a:ext>
            </a:extLst>
          </p:cNvPr>
          <p:cNvSpPr/>
          <p:nvPr/>
        </p:nvSpPr>
        <p:spPr>
          <a:xfrm rot="16200000">
            <a:off x="3100481" y="4146784"/>
            <a:ext cx="612647" cy="452543"/>
          </a:xfrm>
          <a:prstGeom prst="rect">
            <a:avLst/>
          </a:prstGeom>
          <a:solidFill>
            <a:srgbClr val="00B050"/>
          </a:solidFill>
          <a:ln w="3810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b="1" dirty="0">
                <a:solidFill>
                  <a:schemeClr val="bg1"/>
                </a:solidFill>
              </a:rPr>
              <a:t>//</a:t>
            </a:r>
          </a:p>
        </p:txBody>
      </p:sp>
      <p:sp>
        <p:nvSpPr>
          <p:cNvPr id="29" name="Rectangle 28">
            <a:extLst>
              <a:ext uri="{FF2B5EF4-FFF2-40B4-BE49-F238E27FC236}">
                <a16:creationId xmlns:a16="http://schemas.microsoft.com/office/drawing/2014/main" id="{551ED5D7-78FE-4383-9E72-993DD93D92C2}"/>
              </a:ext>
            </a:extLst>
          </p:cNvPr>
          <p:cNvSpPr/>
          <p:nvPr/>
        </p:nvSpPr>
        <p:spPr>
          <a:xfrm rot="16200000">
            <a:off x="4858068" y="4147776"/>
            <a:ext cx="612647" cy="452543"/>
          </a:xfrm>
          <a:prstGeom prst="rect">
            <a:avLst/>
          </a:prstGeom>
          <a:solidFill>
            <a:srgbClr val="00B050"/>
          </a:solidFill>
          <a:ln w="3810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b="1" dirty="0">
                <a:solidFill>
                  <a:schemeClr val="bg1"/>
                </a:solidFill>
              </a:rPr>
              <a:t>/</a:t>
            </a:r>
          </a:p>
        </p:txBody>
      </p:sp>
      <p:pic>
        <p:nvPicPr>
          <p:cNvPr id="10" name="Picture 9">
            <a:extLst>
              <a:ext uri="{FF2B5EF4-FFF2-40B4-BE49-F238E27FC236}">
                <a16:creationId xmlns:a16="http://schemas.microsoft.com/office/drawing/2014/main" id="{DD506E98-FB41-342E-6CD7-31D0497BD3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62790" y="3660114"/>
            <a:ext cx="872199" cy="765761"/>
          </a:xfrm>
          <a:prstGeom prst="rect">
            <a:avLst/>
          </a:prstGeom>
        </p:spPr>
      </p:pic>
    </p:spTree>
    <p:extLst>
      <p:ext uri="{BB962C8B-B14F-4D97-AF65-F5344CB8AC3E}">
        <p14:creationId xmlns:p14="http://schemas.microsoft.com/office/powerpoint/2010/main" val="376985400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6" grpId="0" animBg="1"/>
      <p:bldP spid="7" grpId="0" animBg="1"/>
      <p:bldP spid="8" grpId="0" animBg="1"/>
      <p:bldP spid="25" grpId="0" animBg="1"/>
      <p:bldP spid="2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4BE80-F37F-D9C2-FA41-8441A4EDCEDC}"/>
              </a:ext>
            </a:extLst>
          </p:cNvPr>
          <p:cNvSpPr>
            <a:spLocks noGrp="1"/>
          </p:cNvSpPr>
          <p:nvPr>
            <p:ph type="title"/>
          </p:nvPr>
        </p:nvSpPr>
        <p:spPr/>
        <p:txBody>
          <a:bodyPr/>
          <a:lstStyle/>
          <a:p>
            <a:r>
              <a:rPr lang="en-GB" dirty="0"/>
              <a:t>When do we use the system?</a:t>
            </a:r>
          </a:p>
        </p:txBody>
      </p:sp>
      <p:sp>
        <p:nvSpPr>
          <p:cNvPr id="3" name="Text Placeholder 2">
            <a:extLst>
              <a:ext uri="{FF2B5EF4-FFF2-40B4-BE49-F238E27FC236}">
                <a16:creationId xmlns:a16="http://schemas.microsoft.com/office/drawing/2014/main" id="{EC021350-BFCC-441F-C383-2846D0C50F5E}"/>
              </a:ext>
            </a:extLst>
          </p:cNvPr>
          <p:cNvSpPr>
            <a:spLocks noGrp="1"/>
          </p:cNvSpPr>
          <p:nvPr>
            <p:ph type="body" sz="quarter" idx="13"/>
          </p:nvPr>
        </p:nvSpPr>
        <p:spPr/>
        <p:txBody>
          <a:bodyPr/>
          <a:lstStyle/>
          <a:p>
            <a:r>
              <a:rPr lang="en-GB" dirty="0"/>
              <a:t>For every hazard</a:t>
            </a:r>
          </a:p>
          <a:p>
            <a:endParaRPr lang="en-GB" dirty="0"/>
          </a:p>
          <a:p>
            <a:r>
              <a:rPr lang="en-GB" dirty="0"/>
              <a:t>It provides methodical approach</a:t>
            </a:r>
          </a:p>
          <a:p>
            <a:endParaRPr lang="en-GB" dirty="0"/>
          </a:p>
          <a:p>
            <a:r>
              <a:rPr lang="en-GB" dirty="0"/>
              <a:t>Can and should be used flexibly</a:t>
            </a:r>
          </a:p>
        </p:txBody>
      </p:sp>
      <p:pic>
        <p:nvPicPr>
          <p:cNvPr id="6" name="Picture 5">
            <a:extLst>
              <a:ext uri="{FF2B5EF4-FFF2-40B4-BE49-F238E27FC236}">
                <a16:creationId xmlns:a16="http://schemas.microsoft.com/office/drawing/2014/main" id="{4FFE5B5A-1D0C-D610-C7EE-B4B92588FFD5}"/>
              </a:ext>
            </a:extLst>
          </p:cNvPr>
          <p:cNvPicPr>
            <a:picLocks noChangeAspect="1"/>
          </p:cNvPicPr>
          <p:nvPr/>
        </p:nvPicPr>
        <p:blipFill>
          <a:blip r:embed="rId3"/>
          <a:stretch>
            <a:fillRect/>
          </a:stretch>
        </p:blipFill>
        <p:spPr>
          <a:xfrm>
            <a:off x="5580112" y="1764130"/>
            <a:ext cx="2809875" cy="2466975"/>
          </a:xfrm>
          <a:prstGeom prst="rect">
            <a:avLst/>
          </a:prstGeom>
        </p:spPr>
      </p:pic>
    </p:spTree>
    <p:extLst>
      <p:ext uri="{BB962C8B-B14F-4D97-AF65-F5344CB8AC3E}">
        <p14:creationId xmlns:p14="http://schemas.microsoft.com/office/powerpoint/2010/main" val="393894140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6A251-9206-223B-03E5-B22D120AC0F5}"/>
              </a:ext>
            </a:extLst>
          </p:cNvPr>
          <p:cNvSpPr>
            <a:spLocks noGrp="1"/>
          </p:cNvSpPr>
          <p:nvPr>
            <p:ph type="title"/>
          </p:nvPr>
        </p:nvSpPr>
        <p:spPr/>
        <p:txBody>
          <a:bodyPr/>
          <a:lstStyle/>
          <a:p>
            <a:r>
              <a:rPr lang="en-GB" dirty="0"/>
              <a:t>What is a hazard?</a:t>
            </a:r>
          </a:p>
        </p:txBody>
      </p:sp>
      <p:sp>
        <p:nvSpPr>
          <p:cNvPr id="3" name="Text Placeholder 2">
            <a:extLst>
              <a:ext uri="{FF2B5EF4-FFF2-40B4-BE49-F238E27FC236}">
                <a16:creationId xmlns:a16="http://schemas.microsoft.com/office/drawing/2014/main" id="{D550EE92-6C2D-EABE-B240-48F1B920C7AC}"/>
              </a:ext>
            </a:extLst>
          </p:cNvPr>
          <p:cNvSpPr>
            <a:spLocks noGrp="1"/>
          </p:cNvSpPr>
          <p:nvPr>
            <p:ph type="body" sz="quarter" idx="13"/>
          </p:nvPr>
        </p:nvSpPr>
        <p:spPr>
          <a:xfrm>
            <a:off x="457201" y="1391514"/>
            <a:ext cx="8111243" cy="4341742"/>
          </a:xfrm>
        </p:spPr>
        <p:txBody>
          <a:bodyPr/>
          <a:lstStyle/>
          <a:p>
            <a:r>
              <a:rPr lang="en-GB" dirty="0"/>
              <a:t>Anything that is an actual or potential danger</a:t>
            </a:r>
          </a:p>
        </p:txBody>
      </p:sp>
      <p:pic>
        <p:nvPicPr>
          <p:cNvPr id="6" name="Bend Tractor Edited">
            <a:hlinkClick r:id="" action="ppaction://media"/>
            <a:extLst>
              <a:ext uri="{FF2B5EF4-FFF2-40B4-BE49-F238E27FC236}">
                <a16:creationId xmlns:a16="http://schemas.microsoft.com/office/drawing/2014/main" id="{62A1703C-5E12-A49D-D995-5732753558D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51620" y="2010960"/>
            <a:ext cx="6462718" cy="4847040"/>
          </a:xfrm>
          <a:prstGeom prst="rect">
            <a:avLst/>
          </a:prstGeom>
        </p:spPr>
      </p:pic>
      <p:pic>
        <p:nvPicPr>
          <p:cNvPr id="7" name="Picture 6">
            <a:extLst>
              <a:ext uri="{FF2B5EF4-FFF2-40B4-BE49-F238E27FC236}">
                <a16:creationId xmlns:a16="http://schemas.microsoft.com/office/drawing/2014/main" id="{BD07C783-876B-A3EB-972C-1FF1C53412F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9662" y="2193903"/>
            <a:ext cx="5574901" cy="3484313"/>
          </a:xfrm>
          <a:prstGeom prst="rect">
            <a:avLst/>
          </a:prstGeom>
        </p:spPr>
      </p:pic>
    </p:spTree>
    <p:extLst>
      <p:ext uri="{BB962C8B-B14F-4D97-AF65-F5344CB8AC3E}">
        <p14:creationId xmlns:p14="http://schemas.microsoft.com/office/powerpoint/2010/main" val="36763359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73" name="Group 40972">
            <a:extLst>
              <a:ext uri="{FF2B5EF4-FFF2-40B4-BE49-F238E27FC236}">
                <a16:creationId xmlns:a16="http://schemas.microsoft.com/office/drawing/2014/main" id="{0A9E50B0-3EAD-6AF0-EBC9-FA9C129676B3}"/>
              </a:ext>
            </a:extLst>
          </p:cNvPr>
          <p:cNvGrpSpPr/>
          <p:nvPr/>
        </p:nvGrpSpPr>
        <p:grpSpPr>
          <a:xfrm>
            <a:off x="3153742" y="1199767"/>
            <a:ext cx="5727849" cy="1124034"/>
            <a:chOff x="3218277" y="1199767"/>
            <a:chExt cx="5622188" cy="1124034"/>
          </a:xfrm>
        </p:grpSpPr>
        <p:pic>
          <p:nvPicPr>
            <p:cNvPr id="3" name="Picture 2">
              <a:extLst>
                <a:ext uri="{FF2B5EF4-FFF2-40B4-BE49-F238E27FC236}">
                  <a16:creationId xmlns:a16="http://schemas.microsoft.com/office/drawing/2014/main" id="{F4C0D14B-A4A0-AE64-5CEA-08D2611A723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66865" y="1199767"/>
              <a:ext cx="3176636" cy="1038385"/>
            </a:xfrm>
            <a:prstGeom prst="rect">
              <a:avLst/>
            </a:prstGeom>
          </p:spPr>
        </p:pic>
        <p:sp>
          <p:nvSpPr>
            <p:cNvPr id="40961" name="Rectangle: Rounded Corners 40960">
              <a:extLst>
                <a:ext uri="{FF2B5EF4-FFF2-40B4-BE49-F238E27FC236}">
                  <a16:creationId xmlns:a16="http://schemas.microsoft.com/office/drawing/2014/main" id="{67531B19-04C9-6EBD-B84A-EDC1219DB677}"/>
                </a:ext>
              </a:extLst>
            </p:cNvPr>
            <p:cNvSpPr/>
            <p:nvPr/>
          </p:nvSpPr>
          <p:spPr>
            <a:xfrm>
              <a:off x="3218277" y="1307699"/>
              <a:ext cx="5622188" cy="1016102"/>
            </a:xfrm>
            <a:prstGeom prst="round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endParaRPr lang="en-GB" dirty="0">
                <a:solidFill>
                  <a:schemeClr val="tx1"/>
                </a:solidFill>
              </a:endParaRPr>
            </a:p>
          </p:txBody>
        </p:sp>
        <p:pic>
          <p:nvPicPr>
            <p:cNvPr id="14" name="Picture 13">
              <a:extLst>
                <a:ext uri="{FF2B5EF4-FFF2-40B4-BE49-F238E27FC236}">
                  <a16:creationId xmlns:a16="http://schemas.microsoft.com/office/drawing/2014/main" id="{2D20C2A0-6956-A7BF-2E1F-B6EEBAB26C9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41189" y="1307698"/>
              <a:ext cx="2167467" cy="925689"/>
            </a:xfrm>
            <a:prstGeom prst="rect">
              <a:avLst/>
            </a:prstGeom>
          </p:spPr>
        </p:pic>
      </p:grpSp>
      <p:sp>
        <p:nvSpPr>
          <p:cNvPr id="12" name="Title 11">
            <a:extLst>
              <a:ext uri="{FF2B5EF4-FFF2-40B4-BE49-F238E27FC236}">
                <a16:creationId xmlns:a16="http://schemas.microsoft.com/office/drawing/2014/main" id="{852A7C48-F101-3C6F-FA5B-8FEFEE59CC22}"/>
              </a:ext>
            </a:extLst>
          </p:cNvPr>
          <p:cNvSpPr>
            <a:spLocks noGrp="1"/>
          </p:cNvSpPr>
          <p:nvPr>
            <p:ph type="title"/>
          </p:nvPr>
        </p:nvSpPr>
        <p:spPr/>
        <p:txBody>
          <a:bodyPr/>
          <a:lstStyle/>
          <a:p>
            <a:r>
              <a:rPr lang="en-GB" dirty="0"/>
              <a:t>Categories of hazard</a:t>
            </a:r>
            <a:br>
              <a:rPr lang="en-GB" dirty="0"/>
            </a:br>
            <a:endParaRPr lang="en-GB" dirty="0"/>
          </a:p>
        </p:txBody>
      </p:sp>
      <p:sp>
        <p:nvSpPr>
          <p:cNvPr id="11" name="Text Placeholder 10">
            <a:extLst>
              <a:ext uri="{FF2B5EF4-FFF2-40B4-BE49-F238E27FC236}">
                <a16:creationId xmlns:a16="http://schemas.microsoft.com/office/drawing/2014/main" id="{811F3859-F68E-EA97-C757-E4DBB011CF80}"/>
              </a:ext>
            </a:extLst>
          </p:cNvPr>
          <p:cNvSpPr>
            <a:spLocks noGrp="1"/>
          </p:cNvSpPr>
          <p:nvPr>
            <p:ph type="body" sz="quarter" idx="13"/>
          </p:nvPr>
        </p:nvSpPr>
        <p:spPr>
          <a:xfrm>
            <a:off x="457201" y="1775426"/>
            <a:ext cx="2761075" cy="4341742"/>
          </a:xfrm>
        </p:spPr>
        <p:txBody>
          <a:bodyPr>
            <a:normAutofit lnSpcReduction="10000"/>
          </a:bodyPr>
          <a:lstStyle/>
          <a:p>
            <a:r>
              <a:rPr lang="en-GB" dirty="0"/>
              <a:t>Physical features</a:t>
            </a:r>
          </a:p>
          <a:p>
            <a:endParaRPr lang="en-GB" dirty="0"/>
          </a:p>
          <a:p>
            <a:endParaRPr lang="en-GB" dirty="0"/>
          </a:p>
          <a:p>
            <a:endParaRPr lang="en-GB" dirty="0"/>
          </a:p>
          <a:p>
            <a:endParaRPr lang="en-GB" dirty="0"/>
          </a:p>
          <a:p>
            <a:r>
              <a:rPr lang="en-GB" dirty="0"/>
              <a:t>Other road users</a:t>
            </a:r>
          </a:p>
          <a:p>
            <a:endParaRPr lang="en-GB" dirty="0"/>
          </a:p>
          <a:p>
            <a:endParaRPr lang="en-GB" dirty="0"/>
          </a:p>
          <a:p>
            <a:endParaRPr lang="en-GB" dirty="0"/>
          </a:p>
          <a:p>
            <a:r>
              <a:rPr lang="en-GB" dirty="0"/>
              <a:t>Weather and road conditions</a:t>
            </a:r>
          </a:p>
          <a:p>
            <a:endParaRPr lang="en-GB" dirty="0"/>
          </a:p>
          <a:p>
            <a:endParaRPr lang="en-GB" dirty="0"/>
          </a:p>
          <a:p>
            <a:endParaRPr lang="en-GB" dirty="0"/>
          </a:p>
        </p:txBody>
      </p:sp>
      <p:grpSp>
        <p:nvGrpSpPr>
          <p:cNvPr id="40972" name="Group 40971">
            <a:extLst>
              <a:ext uri="{FF2B5EF4-FFF2-40B4-BE49-F238E27FC236}">
                <a16:creationId xmlns:a16="http://schemas.microsoft.com/office/drawing/2014/main" id="{0861E7B0-091A-201C-1FB6-98297440F827}"/>
              </a:ext>
            </a:extLst>
          </p:cNvPr>
          <p:cNvGrpSpPr/>
          <p:nvPr/>
        </p:nvGrpSpPr>
        <p:grpSpPr>
          <a:xfrm>
            <a:off x="3153743" y="2627490"/>
            <a:ext cx="5831385" cy="2097655"/>
            <a:chOff x="3153743" y="2627490"/>
            <a:chExt cx="5831385" cy="2097655"/>
          </a:xfrm>
        </p:grpSpPr>
        <p:pic>
          <p:nvPicPr>
            <p:cNvPr id="18" name="Picture 17">
              <a:extLst>
                <a:ext uri="{FF2B5EF4-FFF2-40B4-BE49-F238E27FC236}">
                  <a16:creationId xmlns:a16="http://schemas.microsoft.com/office/drawing/2014/main" id="{03CF752D-DB07-7347-36F7-4B6DCCD55B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271156" y="2627490"/>
              <a:ext cx="3702756" cy="914400"/>
            </a:xfrm>
            <a:prstGeom prst="rect">
              <a:avLst/>
            </a:prstGeom>
          </p:spPr>
        </p:pic>
        <p:pic>
          <p:nvPicPr>
            <p:cNvPr id="20" name="Picture 19">
              <a:extLst>
                <a:ext uri="{FF2B5EF4-FFF2-40B4-BE49-F238E27FC236}">
                  <a16:creationId xmlns:a16="http://schemas.microsoft.com/office/drawing/2014/main" id="{C3A54538-5621-64E5-6B17-B979D52632D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760460" y="2687061"/>
              <a:ext cx="1038578" cy="891822"/>
            </a:xfrm>
            <a:prstGeom prst="rect">
              <a:avLst/>
            </a:prstGeom>
          </p:spPr>
        </p:pic>
        <p:pic>
          <p:nvPicPr>
            <p:cNvPr id="22" name="Picture 21">
              <a:extLst>
                <a:ext uri="{FF2B5EF4-FFF2-40B4-BE49-F238E27FC236}">
                  <a16:creationId xmlns:a16="http://schemas.microsoft.com/office/drawing/2014/main" id="{613F889E-E8CA-0BC5-79F2-A712562E8770}"/>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799038" y="2728266"/>
              <a:ext cx="993422" cy="846667"/>
            </a:xfrm>
            <a:prstGeom prst="rect">
              <a:avLst/>
            </a:prstGeom>
          </p:spPr>
        </p:pic>
        <p:pic>
          <p:nvPicPr>
            <p:cNvPr id="24" name="Picture 23">
              <a:extLst>
                <a:ext uri="{FF2B5EF4-FFF2-40B4-BE49-F238E27FC236}">
                  <a16:creationId xmlns:a16="http://schemas.microsoft.com/office/drawing/2014/main" id="{78AE682F-37EF-512C-F570-74E81DFCAD00}"/>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321812" y="3597799"/>
              <a:ext cx="3341511" cy="1049867"/>
            </a:xfrm>
            <a:prstGeom prst="rect">
              <a:avLst/>
            </a:prstGeom>
          </p:spPr>
        </p:pic>
        <p:pic>
          <p:nvPicPr>
            <p:cNvPr id="30" name="Picture 29">
              <a:extLst>
                <a:ext uri="{FF2B5EF4-FFF2-40B4-BE49-F238E27FC236}">
                  <a16:creationId xmlns:a16="http://schemas.microsoft.com/office/drawing/2014/main" id="{97B3CA61-E25D-51D5-62AE-CF12284390B0}"/>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494935" y="3703097"/>
              <a:ext cx="1490193" cy="812800"/>
            </a:xfrm>
            <a:prstGeom prst="rect">
              <a:avLst/>
            </a:prstGeom>
          </p:spPr>
        </p:pic>
        <p:sp>
          <p:nvSpPr>
            <p:cNvPr id="36" name="Rectangle: Rounded Corners 35">
              <a:extLst>
                <a:ext uri="{FF2B5EF4-FFF2-40B4-BE49-F238E27FC236}">
                  <a16:creationId xmlns:a16="http://schemas.microsoft.com/office/drawing/2014/main" id="{DB622128-D7B4-CD17-31FC-BBC44960CB71}"/>
                </a:ext>
              </a:extLst>
            </p:cNvPr>
            <p:cNvSpPr/>
            <p:nvPr/>
          </p:nvSpPr>
          <p:spPr>
            <a:xfrm>
              <a:off x="3153743" y="2687061"/>
              <a:ext cx="5727849" cy="2038084"/>
            </a:xfrm>
            <a:prstGeom prst="round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endParaRPr lang="en-GB" dirty="0">
                <a:solidFill>
                  <a:schemeClr val="tx1"/>
                </a:solidFill>
              </a:endParaRPr>
            </a:p>
          </p:txBody>
        </p:sp>
        <p:pic>
          <p:nvPicPr>
            <p:cNvPr id="26" name="Picture 25">
              <a:extLst>
                <a:ext uri="{FF2B5EF4-FFF2-40B4-BE49-F238E27FC236}">
                  <a16:creationId xmlns:a16="http://schemas.microsoft.com/office/drawing/2014/main" id="{7C527342-AECA-41C5-0774-7560BE2D952D}"/>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742576" y="3737975"/>
              <a:ext cx="948267" cy="903111"/>
            </a:xfrm>
            <a:prstGeom prst="rect">
              <a:avLst/>
            </a:prstGeom>
          </p:spPr>
        </p:pic>
      </p:grpSp>
      <p:pic>
        <p:nvPicPr>
          <p:cNvPr id="4" name="Picture 3">
            <a:extLst>
              <a:ext uri="{FF2B5EF4-FFF2-40B4-BE49-F238E27FC236}">
                <a16:creationId xmlns:a16="http://schemas.microsoft.com/office/drawing/2014/main" id="{1BC2FDC4-CAB1-3136-EB61-3A80AF97229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153743" y="5103822"/>
            <a:ext cx="5727848" cy="1166400"/>
          </a:xfrm>
          <a:prstGeom prst="rect">
            <a:avLst/>
          </a:prstGeom>
        </p:spPr>
      </p:pic>
    </p:spTree>
    <p:extLst>
      <p:ext uri="{BB962C8B-B14F-4D97-AF65-F5344CB8AC3E}">
        <p14:creationId xmlns:p14="http://schemas.microsoft.com/office/powerpoint/2010/main" val="4516006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7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9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0E6F0-31AA-7FF9-DA19-8982FE496853}"/>
              </a:ext>
            </a:extLst>
          </p:cNvPr>
          <p:cNvSpPr>
            <a:spLocks noGrp="1"/>
          </p:cNvSpPr>
          <p:nvPr>
            <p:ph type="title"/>
          </p:nvPr>
        </p:nvSpPr>
        <p:spPr/>
        <p:txBody>
          <a:bodyPr/>
          <a:lstStyle/>
          <a:p>
            <a:r>
              <a:rPr lang="en-GB" dirty="0"/>
              <a:t>What sort of hazard?</a:t>
            </a:r>
          </a:p>
        </p:txBody>
      </p:sp>
      <p:pic>
        <p:nvPicPr>
          <p:cNvPr id="10" name="Picture 9">
            <a:extLst>
              <a:ext uri="{FF2B5EF4-FFF2-40B4-BE49-F238E27FC236}">
                <a16:creationId xmlns:a16="http://schemas.microsoft.com/office/drawing/2014/main" id="{9121BBFC-6AC0-5A10-C128-4C717279F4D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250" y="1372358"/>
            <a:ext cx="7248717" cy="4922360"/>
          </a:xfrm>
          <a:prstGeom prst="rect">
            <a:avLst/>
          </a:prstGeom>
        </p:spPr>
      </p:pic>
      <p:pic>
        <p:nvPicPr>
          <p:cNvPr id="4" name="Picture 3">
            <a:extLst>
              <a:ext uri="{FF2B5EF4-FFF2-40B4-BE49-F238E27FC236}">
                <a16:creationId xmlns:a16="http://schemas.microsoft.com/office/drawing/2014/main" id="{1F161339-31CC-3029-9C79-882BC6BF4B5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3584" y="1194063"/>
            <a:ext cx="7342391" cy="5506793"/>
          </a:xfrm>
          <a:prstGeom prst="rect">
            <a:avLst/>
          </a:prstGeom>
        </p:spPr>
      </p:pic>
      <p:pic>
        <p:nvPicPr>
          <p:cNvPr id="13" name="Picture 12">
            <a:extLst>
              <a:ext uri="{FF2B5EF4-FFF2-40B4-BE49-F238E27FC236}">
                <a16:creationId xmlns:a16="http://schemas.microsoft.com/office/drawing/2014/main" id="{12FEEBD7-1C2B-13E9-DC0E-ECD5A70C3F0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73584" y="1198151"/>
            <a:ext cx="7530099" cy="5011274"/>
          </a:xfrm>
          <a:prstGeom prst="rect">
            <a:avLst/>
          </a:prstGeom>
        </p:spPr>
      </p:pic>
      <p:pic>
        <p:nvPicPr>
          <p:cNvPr id="14" name="Picture 13">
            <a:extLst>
              <a:ext uri="{FF2B5EF4-FFF2-40B4-BE49-F238E27FC236}">
                <a16:creationId xmlns:a16="http://schemas.microsoft.com/office/drawing/2014/main" id="{6935E570-2A49-DD65-1D48-9937B34E244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0326" y="1194063"/>
            <a:ext cx="7467597" cy="4979820"/>
          </a:xfrm>
          <a:prstGeom prst="rect">
            <a:avLst/>
          </a:prstGeom>
        </p:spPr>
      </p:pic>
    </p:spTree>
    <p:extLst>
      <p:ext uri="{BB962C8B-B14F-4D97-AF65-F5344CB8AC3E}">
        <p14:creationId xmlns:p14="http://schemas.microsoft.com/office/powerpoint/2010/main" val="35072066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DSC00077"/>
          <p:cNvPicPr>
            <a:picLocks noChangeAspect="1" noChangeArrowheads="1"/>
          </p:cNvPicPr>
          <p:nvPr/>
        </p:nvPicPr>
        <p:blipFill>
          <a:blip r:embed="rId3">
            <a:lum bright="18000"/>
            <a:extLst>
              <a:ext uri="{28A0092B-C50C-407E-A947-70E740481C1C}">
                <a14:useLocalDpi xmlns:a14="http://schemas.microsoft.com/office/drawing/2010/main"/>
              </a:ext>
            </a:extLst>
          </a:blip>
          <a:srcRect/>
          <a:stretch>
            <a:fillRect/>
          </a:stretch>
        </p:blipFill>
        <p:spPr bwMode="auto">
          <a:xfrm>
            <a:off x="465584" y="1026434"/>
            <a:ext cx="7171864" cy="5378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90F4A9AF-2F5E-8732-6CA3-F7F3D76C28EB}"/>
              </a:ext>
            </a:extLst>
          </p:cNvPr>
          <p:cNvSpPr>
            <a:spLocks noGrp="1"/>
          </p:cNvSpPr>
          <p:nvPr>
            <p:ph type="title"/>
          </p:nvPr>
        </p:nvSpPr>
        <p:spPr/>
        <p:txBody>
          <a:bodyPr/>
          <a:lstStyle/>
          <a:p>
            <a:r>
              <a:rPr lang="en-GB" dirty="0"/>
              <a:t>What hazards can you see here?</a:t>
            </a:r>
          </a:p>
        </p:txBody>
      </p:sp>
    </p:spTree>
    <p:extLst>
      <p:ext uri="{BB962C8B-B14F-4D97-AF65-F5344CB8AC3E}">
        <p14:creationId xmlns:p14="http://schemas.microsoft.com/office/powerpoint/2010/main" val="3682488206"/>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A9F0C-A362-2B99-E7F9-8F48F542131E}"/>
              </a:ext>
            </a:extLst>
          </p:cNvPr>
          <p:cNvSpPr>
            <a:spLocks noGrp="1"/>
          </p:cNvSpPr>
          <p:nvPr>
            <p:ph type="title"/>
          </p:nvPr>
        </p:nvSpPr>
        <p:spPr/>
        <p:txBody>
          <a:bodyPr>
            <a:normAutofit fontScale="90000"/>
          </a:bodyPr>
          <a:lstStyle/>
          <a:p>
            <a:r>
              <a:rPr lang="en-GB" dirty="0"/>
              <a:t>Safe, methodical: leaves nothing to chance</a:t>
            </a:r>
            <a:br>
              <a:rPr lang="en-GB" dirty="0"/>
            </a:br>
            <a:endParaRPr lang="en-GB" dirty="0"/>
          </a:p>
        </p:txBody>
      </p:sp>
      <p:sp>
        <p:nvSpPr>
          <p:cNvPr id="3" name="Text Placeholder 2">
            <a:extLst>
              <a:ext uri="{FF2B5EF4-FFF2-40B4-BE49-F238E27FC236}">
                <a16:creationId xmlns:a16="http://schemas.microsoft.com/office/drawing/2014/main" id="{19F2A154-0E88-D20E-1704-732DFBEEA3F8}"/>
              </a:ext>
            </a:extLst>
          </p:cNvPr>
          <p:cNvSpPr>
            <a:spLocks noGrp="1"/>
          </p:cNvSpPr>
          <p:nvPr>
            <p:ph type="body" sz="quarter" idx="13"/>
          </p:nvPr>
        </p:nvSpPr>
        <p:spPr/>
        <p:txBody>
          <a:bodyPr/>
          <a:lstStyle/>
          <a:p>
            <a:endParaRPr lang="en-GB" dirty="0"/>
          </a:p>
        </p:txBody>
      </p:sp>
      <p:sp>
        <p:nvSpPr>
          <p:cNvPr id="4" name="AutoShape 2">
            <a:extLst>
              <a:ext uri="{FF2B5EF4-FFF2-40B4-BE49-F238E27FC236}">
                <a16:creationId xmlns:a16="http://schemas.microsoft.com/office/drawing/2014/main" id="{D8A1B099-215C-B7D7-730F-6CFDA189DB6B}"/>
              </a:ext>
            </a:extLst>
          </p:cNvPr>
          <p:cNvSpPr>
            <a:spLocks noChangeArrowheads="1"/>
          </p:cNvSpPr>
          <p:nvPr/>
        </p:nvSpPr>
        <p:spPr bwMode="auto">
          <a:xfrm>
            <a:off x="0" y="2781300"/>
            <a:ext cx="9144000" cy="2286000"/>
          </a:xfrm>
          <a:prstGeom prst="flowChartTerminator">
            <a:avLst/>
          </a:prstGeom>
          <a:solidFill>
            <a:schemeClr val="bg1">
              <a:lumMod val="95000"/>
            </a:schemeClr>
          </a:solidFill>
          <a:ln w="12700" cap="sq">
            <a:solidFill>
              <a:schemeClr val="tx1"/>
            </a:solidFill>
            <a:miter lim="800000"/>
            <a:headEnd type="none" w="sm" len="sm"/>
            <a:tailEnd type="none" w="sm" len="sm"/>
          </a:ln>
        </p:spPr>
        <p:txBody>
          <a:bodyPr wrap="none" anchor="ct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endParaRPr lang="en-US" altLang="en-US" sz="4400" dirty="0">
              <a:solidFill>
                <a:srgbClr val="FFFF00"/>
              </a:solidFill>
              <a:cs typeface="+mn-cs"/>
            </a:endParaRPr>
          </a:p>
        </p:txBody>
      </p:sp>
      <p:sp>
        <p:nvSpPr>
          <p:cNvPr id="5" name="AutoShape 3">
            <a:extLst>
              <a:ext uri="{FF2B5EF4-FFF2-40B4-BE49-F238E27FC236}">
                <a16:creationId xmlns:a16="http://schemas.microsoft.com/office/drawing/2014/main" id="{DE55F583-3243-A683-60C1-A2DBF301FC65}"/>
              </a:ext>
            </a:extLst>
          </p:cNvPr>
          <p:cNvSpPr>
            <a:spLocks noChangeArrowheads="1"/>
          </p:cNvSpPr>
          <p:nvPr/>
        </p:nvSpPr>
        <p:spPr bwMode="auto">
          <a:xfrm>
            <a:off x="381000" y="3289300"/>
            <a:ext cx="2286000" cy="1219200"/>
          </a:xfrm>
          <a:prstGeom prst="flowChartTerminator">
            <a:avLst/>
          </a:prstGeom>
          <a:solidFill>
            <a:srgbClr val="0066FF">
              <a:alpha val="50195"/>
            </a:srgbClr>
          </a:solidFill>
          <a:ln w="28575" cap="sq">
            <a:solidFill>
              <a:schemeClr val="tx1"/>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3600" dirty="0">
                <a:solidFill>
                  <a:srgbClr val="FFFF00"/>
                </a:solidFill>
                <a:latin typeface="Arial" charset="0"/>
              </a:rPr>
              <a:t>position</a:t>
            </a:r>
          </a:p>
        </p:txBody>
      </p:sp>
      <p:sp>
        <p:nvSpPr>
          <p:cNvPr id="6" name="AutoShape 6">
            <a:extLst>
              <a:ext uri="{FF2B5EF4-FFF2-40B4-BE49-F238E27FC236}">
                <a16:creationId xmlns:a16="http://schemas.microsoft.com/office/drawing/2014/main" id="{E9EE3B96-CA14-E7E8-3F4C-9FC1768AA312}"/>
              </a:ext>
            </a:extLst>
          </p:cNvPr>
          <p:cNvSpPr>
            <a:spLocks noChangeArrowheads="1"/>
          </p:cNvSpPr>
          <p:nvPr/>
        </p:nvSpPr>
        <p:spPr bwMode="auto">
          <a:xfrm>
            <a:off x="6858000" y="3284538"/>
            <a:ext cx="2133600" cy="1219200"/>
          </a:xfrm>
          <a:prstGeom prst="flowChartTerminator">
            <a:avLst/>
          </a:prstGeom>
          <a:solidFill>
            <a:srgbClr val="0066FF">
              <a:alpha val="50195"/>
            </a:srgbClr>
          </a:solidFill>
          <a:ln w="28575" cap="sq">
            <a:solidFill>
              <a:schemeClr val="tx1"/>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2800" dirty="0">
                <a:solidFill>
                  <a:srgbClr val="FFFF00"/>
                </a:solidFill>
                <a:latin typeface="Arial" charset="0"/>
              </a:rPr>
              <a:t>acceleration</a:t>
            </a:r>
          </a:p>
        </p:txBody>
      </p:sp>
      <p:sp>
        <p:nvSpPr>
          <p:cNvPr id="7" name="AutoShape 8">
            <a:extLst>
              <a:ext uri="{FF2B5EF4-FFF2-40B4-BE49-F238E27FC236}">
                <a16:creationId xmlns:a16="http://schemas.microsoft.com/office/drawing/2014/main" id="{3F8540ED-F095-C98F-0303-1598C21CDDA4}"/>
              </a:ext>
            </a:extLst>
          </p:cNvPr>
          <p:cNvSpPr>
            <a:spLocks noChangeArrowheads="1"/>
          </p:cNvSpPr>
          <p:nvPr/>
        </p:nvSpPr>
        <p:spPr bwMode="auto">
          <a:xfrm>
            <a:off x="4572000" y="3289300"/>
            <a:ext cx="2209800" cy="1219200"/>
          </a:xfrm>
          <a:prstGeom prst="flowChartTerminator">
            <a:avLst/>
          </a:prstGeom>
          <a:solidFill>
            <a:srgbClr val="0066FF">
              <a:alpha val="50195"/>
            </a:srgbClr>
          </a:solidFill>
          <a:ln w="28575" cap="sq">
            <a:solidFill>
              <a:schemeClr val="tx1"/>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3600" dirty="0">
                <a:solidFill>
                  <a:srgbClr val="FFFF00"/>
                </a:solidFill>
                <a:latin typeface="Arial" charset="0"/>
              </a:rPr>
              <a:t>gear</a:t>
            </a:r>
            <a:endParaRPr lang="en-GB" altLang="en-US" sz="6000" dirty="0">
              <a:solidFill>
                <a:srgbClr val="FFFF00"/>
              </a:solidFill>
              <a:latin typeface="Arial" charset="0"/>
            </a:endParaRPr>
          </a:p>
        </p:txBody>
      </p:sp>
      <p:sp>
        <p:nvSpPr>
          <p:cNvPr id="8" name="Text Box 19">
            <a:extLst>
              <a:ext uri="{FF2B5EF4-FFF2-40B4-BE49-F238E27FC236}">
                <a16:creationId xmlns:a16="http://schemas.microsoft.com/office/drawing/2014/main" id="{B07F477A-C98A-11BF-B667-EF959D920011}"/>
              </a:ext>
            </a:extLst>
          </p:cNvPr>
          <p:cNvSpPr txBox="1">
            <a:spLocks noChangeArrowheads="1"/>
          </p:cNvSpPr>
          <p:nvPr/>
        </p:nvSpPr>
        <p:spPr bwMode="auto">
          <a:xfrm>
            <a:off x="298450" y="2924175"/>
            <a:ext cx="8305800"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11700" dirty="0">
                <a:solidFill>
                  <a:srgbClr val="002060"/>
                </a:solidFill>
                <a:latin typeface="Arial" charset="0"/>
              </a:rPr>
              <a:t>Information</a:t>
            </a:r>
          </a:p>
        </p:txBody>
      </p:sp>
      <p:sp>
        <p:nvSpPr>
          <p:cNvPr id="9" name="AutoShape 24">
            <a:extLst>
              <a:ext uri="{FF2B5EF4-FFF2-40B4-BE49-F238E27FC236}">
                <a16:creationId xmlns:a16="http://schemas.microsoft.com/office/drawing/2014/main" id="{E13A5AE2-7B21-3331-C210-6685C629B68C}"/>
              </a:ext>
            </a:extLst>
          </p:cNvPr>
          <p:cNvSpPr>
            <a:spLocks noChangeArrowheads="1"/>
          </p:cNvSpPr>
          <p:nvPr/>
        </p:nvSpPr>
        <p:spPr bwMode="auto">
          <a:xfrm>
            <a:off x="2438400" y="3284538"/>
            <a:ext cx="2438400" cy="1219200"/>
          </a:xfrm>
          <a:prstGeom prst="flowChartTerminator">
            <a:avLst/>
          </a:prstGeom>
          <a:solidFill>
            <a:srgbClr val="0066FF">
              <a:alpha val="50195"/>
            </a:srgbClr>
          </a:solidFill>
          <a:ln w="28575" cap="sq">
            <a:solidFill>
              <a:schemeClr val="tx1"/>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3600" dirty="0">
                <a:solidFill>
                  <a:srgbClr val="FFFF00"/>
                </a:solidFill>
                <a:latin typeface="Arial" charset="0"/>
              </a:rPr>
              <a:t>speed</a:t>
            </a:r>
          </a:p>
        </p:txBody>
      </p:sp>
      <p:sp>
        <p:nvSpPr>
          <p:cNvPr id="10" name="Text Box 25">
            <a:extLst>
              <a:ext uri="{FF2B5EF4-FFF2-40B4-BE49-F238E27FC236}">
                <a16:creationId xmlns:a16="http://schemas.microsoft.com/office/drawing/2014/main" id="{95DDA5A2-3F4C-B0F7-FABA-CE38FA94BD45}"/>
              </a:ext>
            </a:extLst>
          </p:cNvPr>
          <p:cNvSpPr txBox="1">
            <a:spLocks noChangeArrowheads="1"/>
          </p:cNvSpPr>
          <p:nvPr/>
        </p:nvSpPr>
        <p:spPr bwMode="auto">
          <a:xfrm>
            <a:off x="3441700" y="2835275"/>
            <a:ext cx="28702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800" dirty="0">
                <a:solidFill>
                  <a:srgbClr val="002060"/>
                </a:solidFill>
                <a:latin typeface="Arial" charset="0"/>
              </a:rPr>
              <a:t>Information</a:t>
            </a:r>
          </a:p>
          <a:p>
            <a:pPr algn="ctr" eaLnBrk="1" hangingPunct="1">
              <a:spcBef>
                <a:spcPct val="50000"/>
              </a:spcBef>
            </a:pPr>
            <a:endParaRPr lang="en-GB" altLang="en-US" dirty="0">
              <a:solidFill>
                <a:srgbClr val="002060"/>
              </a:solidFill>
              <a:latin typeface="Arial" charset="0"/>
            </a:endParaRPr>
          </a:p>
          <a:p>
            <a:pPr algn="ctr" eaLnBrk="1" hangingPunct="1">
              <a:spcBef>
                <a:spcPct val="50000"/>
              </a:spcBef>
            </a:pPr>
            <a:endParaRPr lang="en-GB" altLang="en-US" dirty="0">
              <a:solidFill>
                <a:srgbClr val="002060"/>
              </a:solidFill>
              <a:latin typeface="Arial" charset="0"/>
            </a:endParaRPr>
          </a:p>
          <a:p>
            <a:pPr algn="ctr" eaLnBrk="1" hangingPunct="1">
              <a:spcBef>
                <a:spcPct val="50000"/>
              </a:spcBef>
            </a:pPr>
            <a:endParaRPr lang="en-GB" altLang="en-US" dirty="0">
              <a:solidFill>
                <a:srgbClr val="002060"/>
              </a:solidFill>
              <a:latin typeface="Arial" charset="0"/>
            </a:endParaRPr>
          </a:p>
          <a:p>
            <a:pPr algn="ctr" eaLnBrk="1" hangingPunct="1">
              <a:spcBef>
                <a:spcPct val="50000"/>
              </a:spcBef>
            </a:pPr>
            <a:r>
              <a:rPr lang="en-GB" altLang="en-US" sz="2000" dirty="0">
                <a:solidFill>
                  <a:srgbClr val="002060"/>
                </a:solidFill>
                <a:latin typeface="Arial" charset="0"/>
              </a:rPr>
              <a:t>Continuous Process</a:t>
            </a:r>
          </a:p>
        </p:txBody>
      </p:sp>
    </p:spTree>
    <p:extLst>
      <p:ext uri="{BB962C8B-B14F-4D97-AF65-F5344CB8AC3E}">
        <p14:creationId xmlns:p14="http://schemas.microsoft.com/office/powerpoint/2010/main" val="31014797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1+#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1+#ppt_w/2"/>
                                          </p:val>
                                        </p:tav>
                                        <p:tav tm="100000">
                                          <p:val>
                                            <p:strVal val="#ppt_x"/>
                                          </p:val>
                                        </p:tav>
                                      </p:tavLst>
                                    </p:anim>
                                    <p:anim calcmode="lin" valueType="num">
                                      <p:cBhvr additive="base">
                                        <p:cTn id="3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6" grpId="0" animBg="1" autoUpdateAnimBg="0"/>
      <p:bldP spid="7" grpId="0" animBg="1" autoUpdateAnimBg="0"/>
      <p:bldP spid="8" grpId="0"/>
      <p:bldP spid="9" grpId="0" animBg="1" autoUpdateAnimBg="0"/>
      <p:bldP spid="10"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8E256-D601-0A99-7CA9-4EE5E52E6893}"/>
              </a:ext>
            </a:extLst>
          </p:cNvPr>
          <p:cNvSpPr>
            <a:spLocks noGrp="1"/>
          </p:cNvSpPr>
          <p:nvPr>
            <p:ph type="title"/>
          </p:nvPr>
        </p:nvSpPr>
        <p:spPr/>
        <p:txBody>
          <a:bodyPr/>
          <a:lstStyle/>
          <a:p>
            <a:r>
              <a:rPr lang="en-GB" dirty="0"/>
              <a:t>The System: Why?</a:t>
            </a:r>
          </a:p>
        </p:txBody>
      </p:sp>
      <p:sp>
        <p:nvSpPr>
          <p:cNvPr id="3" name="Text Placeholder 2">
            <a:extLst>
              <a:ext uri="{FF2B5EF4-FFF2-40B4-BE49-F238E27FC236}">
                <a16:creationId xmlns:a16="http://schemas.microsoft.com/office/drawing/2014/main" id="{50289E2D-6310-9FD6-AFAA-02969BAAB108}"/>
              </a:ext>
            </a:extLst>
          </p:cNvPr>
          <p:cNvSpPr>
            <a:spLocks noGrp="1"/>
          </p:cNvSpPr>
          <p:nvPr>
            <p:ph type="body" sz="quarter" idx="13"/>
          </p:nvPr>
        </p:nvSpPr>
        <p:spPr>
          <a:xfrm>
            <a:off x="457201" y="1775426"/>
            <a:ext cx="3070683" cy="4341742"/>
          </a:xfrm>
        </p:spPr>
        <p:txBody>
          <a:bodyPr>
            <a:normAutofit/>
          </a:bodyPr>
          <a:lstStyle/>
          <a:p>
            <a:pPr marL="0" indent="0">
              <a:buNone/>
            </a:pPr>
            <a:r>
              <a:rPr lang="en-GB" sz="3200" dirty="0"/>
              <a:t>It gives you more time to react</a:t>
            </a:r>
          </a:p>
        </p:txBody>
      </p:sp>
      <p:pic>
        <p:nvPicPr>
          <p:cNvPr id="10" name="Picture 9">
            <a:extLst>
              <a:ext uri="{FF2B5EF4-FFF2-40B4-BE49-F238E27FC236}">
                <a16:creationId xmlns:a16="http://schemas.microsoft.com/office/drawing/2014/main" id="{BFA1952A-C14B-9EB9-23BA-5F1A57506CB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709654" y="1590294"/>
            <a:ext cx="4419825" cy="3314869"/>
          </a:xfrm>
          <a:prstGeom prst="rect">
            <a:avLst/>
          </a:prstGeom>
        </p:spPr>
      </p:pic>
    </p:spTree>
    <p:extLst>
      <p:ext uri="{BB962C8B-B14F-4D97-AF65-F5344CB8AC3E}">
        <p14:creationId xmlns:p14="http://schemas.microsoft.com/office/powerpoint/2010/main" val="2871531993"/>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solidFill>
          <a:schemeClr val="bg1">
            <a:alpha val="64000"/>
          </a:schemeClr>
        </a:solidFill>
        <a:effectLst/>
      </p:bgPr>
    </p:bg>
    <p:spTree>
      <p:nvGrpSpPr>
        <p:cNvPr id="1" name=""/>
        <p:cNvGrpSpPr/>
        <p:nvPr/>
      </p:nvGrpSpPr>
      <p:grpSpPr>
        <a:xfrm>
          <a:off x="0" y="0"/>
          <a:ext cx="0" cy="0"/>
          <a:chOff x="0" y="0"/>
          <a:chExt cx="0" cy="0"/>
        </a:xfrm>
      </p:grpSpPr>
      <p:sp>
        <p:nvSpPr>
          <p:cNvPr id="35842" name="Rectangle 3"/>
          <p:cNvSpPr>
            <a:spLocks noGrp="1" noChangeArrowheads="1"/>
          </p:cNvSpPr>
          <p:nvPr>
            <p:ph idx="4294967295"/>
          </p:nvPr>
        </p:nvSpPr>
        <p:spPr bwMode="auto">
          <a:xfrm>
            <a:off x="251520" y="1520788"/>
            <a:ext cx="8785378" cy="48965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342900" lvl="1" indent="-342900" eaLnBrk="1" hangingPunct="1">
              <a:spcBef>
                <a:spcPts val="1200"/>
              </a:spcBef>
              <a:buFont typeface="Arial" panose="020B0604020202020204" pitchFamily="34" charset="0"/>
              <a:buChar char="•"/>
            </a:pPr>
            <a:endParaRPr lang="en-GB" altLang="en-US" dirty="0"/>
          </a:p>
          <a:p>
            <a:pPr marL="342900" lvl="1" indent="-342900" eaLnBrk="1" hangingPunct="1">
              <a:spcBef>
                <a:spcPts val="1200"/>
              </a:spcBef>
              <a:buFont typeface="Arial" panose="020B0604020202020204" pitchFamily="34" charset="0"/>
              <a:buChar char="•"/>
            </a:pPr>
            <a:endParaRPr lang="en-GB" altLang="en-US" dirty="0"/>
          </a:p>
          <a:p>
            <a:pPr marL="342900" lvl="1" indent="-342900" eaLnBrk="1" hangingPunct="1">
              <a:spcBef>
                <a:spcPts val="1200"/>
              </a:spcBef>
              <a:buFont typeface="Arial" panose="020B0604020202020204" pitchFamily="34" charset="0"/>
              <a:buChar char="•"/>
            </a:pPr>
            <a:endParaRPr lang="en-GB" altLang="en-US" dirty="0"/>
          </a:p>
          <a:p>
            <a:pPr marL="342900" lvl="1" indent="-342900" eaLnBrk="1" hangingPunct="1">
              <a:spcBef>
                <a:spcPts val="1200"/>
              </a:spcBef>
              <a:buFont typeface="Arial" panose="020B0604020202020204" pitchFamily="34" charset="0"/>
              <a:buChar char="•"/>
            </a:pPr>
            <a:endParaRPr lang="en-GB" altLang="en-US" dirty="0"/>
          </a:p>
          <a:p>
            <a:pPr marL="342900" lvl="1" indent="-342900" eaLnBrk="1" hangingPunct="1">
              <a:spcBef>
                <a:spcPts val="1200"/>
              </a:spcBef>
              <a:buFont typeface="Arial" panose="020B0604020202020204" pitchFamily="34" charset="0"/>
              <a:buChar char="•"/>
            </a:pPr>
            <a:endParaRPr lang="en-GB" altLang="en-US" dirty="0"/>
          </a:p>
          <a:p>
            <a:pPr marL="342900" lvl="1" indent="-342900" eaLnBrk="1" hangingPunct="1">
              <a:spcBef>
                <a:spcPts val="1200"/>
              </a:spcBef>
              <a:buFont typeface="Arial" panose="020B0604020202020204" pitchFamily="34" charset="0"/>
              <a:buChar char="•"/>
            </a:pPr>
            <a:endParaRPr lang="en-GB" altLang="en-US" dirty="0"/>
          </a:p>
          <a:p>
            <a:pPr marL="342900" lvl="1" indent="-342900" eaLnBrk="1" hangingPunct="1">
              <a:spcBef>
                <a:spcPts val="1200"/>
              </a:spcBef>
              <a:buFont typeface="Arial" panose="020B0604020202020204" pitchFamily="34" charset="0"/>
              <a:buChar char="•"/>
            </a:pPr>
            <a:r>
              <a:rPr lang="en-GB" altLang="en-US" dirty="0"/>
              <a:t>The information phase runs all through the other phases of the system.</a:t>
            </a:r>
          </a:p>
          <a:p>
            <a:pPr marL="342900" lvl="1" indent="-342900" eaLnBrk="1" hangingPunct="1">
              <a:spcBef>
                <a:spcPts val="1200"/>
              </a:spcBef>
              <a:buFont typeface="Arial" panose="020B0604020202020204" pitchFamily="34" charset="0"/>
              <a:buChar char="•"/>
            </a:pPr>
            <a:endParaRPr lang="en-GB" altLang="en-US" dirty="0"/>
          </a:p>
          <a:p>
            <a:pPr marL="342900" lvl="1" indent="-342900" eaLnBrk="1" hangingPunct="1">
              <a:spcBef>
                <a:spcPct val="0"/>
              </a:spcBef>
              <a:buFont typeface="Wingdings" pitchFamily="2" charset="2"/>
              <a:buChar char="§"/>
            </a:pPr>
            <a:r>
              <a:rPr lang="en-GB" altLang="en-US" dirty="0"/>
              <a:t>Continue to take in new information, use it to re-assess your course of action.</a:t>
            </a:r>
          </a:p>
          <a:p>
            <a:pPr marL="342900" lvl="1" indent="-342900" eaLnBrk="1" hangingPunct="1">
              <a:spcBef>
                <a:spcPct val="0"/>
              </a:spcBef>
              <a:buFont typeface="Wingdings" pitchFamily="2" charset="2"/>
              <a:buChar char="§"/>
            </a:pPr>
            <a:endParaRPr lang="en-GB" altLang="en-US" dirty="0"/>
          </a:p>
          <a:p>
            <a:pPr marL="342900" lvl="1" indent="-342900" eaLnBrk="1" hangingPunct="1">
              <a:spcBef>
                <a:spcPct val="0"/>
              </a:spcBef>
              <a:buFont typeface="Wingdings" pitchFamily="2" charset="2"/>
              <a:buChar char="§"/>
            </a:pPr>
            <a:r>
              <a:rPr lang="en-GB" altLang="en-US" dirty="0"/>
              <a:t>Give information at any moment if it is needed, e.g. horn warning / signals.</a:t>
            </a:r>
          </a:p>
        </p:txBody>
      </p:sp>
      <p:sp>
        <p:nvSpPr>
          <p:cNvPr id="35843" name="Rectangle 2"/>
          <p:cNvSpPr>
            <a:spLocks noChangeArrowheads="1"/>
          </p:cNvSpPr>
          <p:nvPr/>
        </p:nvSpPr>
        <p:spPr bwMode="auto">
          <a:xfrm>
            <a:off x="1066800" y="762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0000"/>
              </a:solidFill>
              <a:latin typeface="Arial" charset="0"/>
            </a:endParaRPr>
          </a:p>
        </p:txBody>
      </p:sp>
      <p:sp>
        <p:nvSpPr>
          <p:cNvPr id="2" name="TextBox 1">
            <a:extLst>
              <a:ext uri="{FF2B5EF4-FFF2-40B4-BE49-F238E27FC236}">
                <a16:creationId xmlns:a16="http://schemas.microsoft.com/office/drawing/2014/main" id="{EEC2E1B4-D56A-41BC-8012-CA621D6EDB6A}"/>
              </a:ext>
            </a:extLst>
          </p:cNvPr>
          <p:cNvSpPr txBox="1"/>
          <p:nvPr/>
        </p:nvSpPr>
        <p:spPr>
          <a:xfrm>
            <a:off x="359532" y="404664"/>
            <a:ext cx="6408712" cy="1015663"/>
          </a:xfrm>
          <a:prstGeom prst="rect">
            <a:avLst/>
          </a:prstGeom>
          <a:noFill/>
        </p:spPr>
        <p:txBody>
          <a:bodyPr wrap="square" rtlCol="0">
            <a:spAutoFit/>
          </a:bodyPr>
          <a:lstStyle/>
          <a:p>
            <a:r>
              <a:rPr lang="en-GB" sz="3200" b="1" dirty="0">
                <a:solidFill>
                  <a:schemeClr val="accent5"/>
                </a:solidFill>
              </a:rPr>
              <a:t>Information is vital</a:t>
            </a:r>
          </a:p>
          <a:p>
            <a:endParaRPr lang="en-GB" sz="2800" b="1" dirty="0">
              <a:solidFill>
                <a:schemeClr val="accent5"/>
              </a:solidFill>
            </a:endParaRPr>
          </a:p>
        </p:txBody>
      </p:sp>
      <p:sp>
        <p:nvSpPr>
          <p:cNvPr id="14" name="AutoShape 2">
            <a:extLst>
              <a:ext uri="{FF2B5EF4-FFF2-40B4-BE49-F238E27FC236}">
                <a16:creationId xmlns:a16="http://schemas.microsoft.com/office/drawing/2014/main" id="{96B6D82D-2960-3AC7-11D5-74ABF3E71FC6}"/>
              </a:ext>
            </a:extLst>
          </p:cNvPr>
          <p:cNvSpPr>
            <a:spLocks noChangeArrowheads="1"/>
          </p:cNvSpPr>
          <p:nvPr/>
        </p:nvSpPr>
        <p:spPr bwMode="auto">
          <a:xfrm>
            <a:off x="14496" y="1439576"/>
            <a:ext cx="9144000" cy="2286000"/>
          </a:xfrm>
          <a:prstGeom prst="flowChartTerminator">
            <a:avLst/>
          </a:prstGeom>
          <a:solidFill>
            <a:schemeClr val="bg1">
              <a:lumMod val="95000"/>
            </a:schemeClr>
          </a:solidFill>
          <a:ln w="12700" cap="sq">
            <a:solidFill>
              <a:schemeClr val="tx1"/>
            </a:solidFill>
            <a:miter lim="800000"/>
            <a:headEnd type="none" w="sm" len="sm"/>
            <a:tailEnd type="none" w="sm" len="sm"/>
          </a:ln>
        </p:spPr>
        <p:txBody>
          <a:bodyPr wrap="none" anchor="ct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endParaRPr lang="en-US" altLang="en-US" sz="4400" dirty="0">
              <a:solidFill>
                <a:srgbClr val="FFFF00"/>
              </a:solidFill>
              <a:cs typeface="+mn-cs"/>
            </a:endParaRPr>
          </a:p>
        </p:txBody>
      </p:sp>
      <p:sp>
        <p:nvSpPr>
          <p:cNvPr id="15" name="AutoShape 3">
            <a:extLst>
              <a:ext uri="{FF2B5EF4-FFF2-40B4-BE49-F238E27FC236}">
                <a16:creationId xmlns:a16="http://schemas.microsoft.com/office/drawing/2014/main" id="{AA7795C6-BB64-C6D8-AE5D-69BB72739742}"/>
              </a:ext>
            </a:extLst>
          </p:cNvPr>
          <p:cNvSpPr>
            <a:spLocks noChangeArrowheads="1"/>
          </p:cNvSpPr>
          <p:nvPr/>
        </p:nvSpPr>
        <p:spPr bwMode="auto">
          <a:xfrm>
            <a:off x="107102" y="2024845"/>
            <a:ext cx="2286000" cy="1219200"/>
          </a:xfrm>
          <a:prstGeom prst="flowChartTerminator">
            <a:avLst/>
          </a:prstGeom>
          <a:solidFill>
            <a:srgbClr val="0066FF">
              <a:alpha val="50195"/>
            </a:srgbClr>
          </a:solidFill>
          <a:ln w="28575" cap="sq">
            <a:solidFill>
              <a:schemeClr val="tx1"/>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3600" dirty="0">
                <a:solidFill>
                  <a:srgbClr val="FFFF00"/>
                </a:solidFill>
                <a:latin typeface="Arial" charset="0"/>
              </a:rPr>
              <a:t>position</a:t>
            </a:r>
          </a:p>
        </p:txBody>
      </p:sp>
      <p:sp>
        <p:nvSpPr>
          <p:cNvPr id="16" name="AutoShape 6">
            <a:extLst>
              <a:ext uri="{FF2B5EF4-FFF2-40B4-BE49-F238E27FC236}">
                <a16:creationId xmlns:a16="http://schemas.microsoft.com/office/drawing/2014/main" id="{2BF5FA2E-9E08-90F9-0FBF-6405CDBB3FDF}"/>
              </a:ext>
            </a:extLst>
          </p:cNvPr>
          <p:cNvSpPr>
            <a:spLocks noChangeArrowheads="1"/>
          </p:cNvSpPr>
          <p:nvPr/>
        </p:nvSpPr>
        <p:spPr bwMode="auto">
          <a:xfrm>
            <a:off x="6584102" y="2020083"/>
            <a:ext cx="2133600" cy="1219200"/>
          </a:xfrm>
          <a:prstGeom prst="flowChartTerminator">
            <a:avLst/>
          </a:prstGeom>
          <a:solidFill>
            <a:srgbClr val="0066FF">
              <a:alpha val="50195"/>
            </a:srgbClr>
          </a:solidFill>
          <a:ln w="28575" cap="sq">
            <a:solidFill>
              <a:schemeClr val="tx1"/>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2800" dirty="0">
                <a:solidFill>
                  <a:srgbClr val="FFFF00"/>
                </a:solidFill>
                <a:latin typeface="Arial" charset="0"/>
              </a:rPr>
              <a:t>acceleration</a:t>
            </a:r>
          </a:p>
        </p:txBody>
      </p:sp>
      <p:sp>
        <p:nvSpPr>
          <p:cNvPr id="17" name="AutoShape 8">
            <a:extLst>
              <a:ext uri="{FF2B5EF4-FFF2-40B4-BE49-F238E27FC236}">
                <a16:creationId xmlns:a16="http://schemas.microsoft.com/office/drawing/2014/main" id="{6921347B-6BCE-1A87-B2C0-9F288B86D699}"/>
              </a:ext>
            </a:extLst>
          </p:cNvPr>
          <p:cNvSpPr>
            <a:spLocks noChangeArrowheads="1"/>
          </p:cNvSpPr>
          <p:nvPr/>
        </p:nvSpPr>
        <p:spPr bwMode="auto">
          <a:xfrm>
            <a:off x="4298102" y="2024845"/>
            <a:ext cx="2209800" cy="1219200"/>
          </a:xfrm>
          <a:prstGeom prst="flowChartTerminator">
            <a:avLst/>
          </a:prstGeom>
          <a:solidFill>
            <a:srgbClr val="0066FF">
              <a:alpha val="50195"/>
            </a:srgbClr>
          </a:solidFill>
          <a:ln w="28575" cap="sq">
            <a:solidFill>
              <a:schemeClr val="tx1"/>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3600" dirty="0">
                <a:solidFill>
                  <a:srgbClr val="FFFF00"/>
                </a:solidFill>
                <a:latin typeface="Arial" charset="0"/>
              </a:rPr>
              <a:t>gear</a:t>
            </a:r>
            <a:endParaRPr lang="en-GB" altLang="en-US" sz="6000" dirty="0">
              <a:solidFill>
                <a:srgbClr val="FFFF00"/>
              </a:solidFill>
              <a:latin typeface="Arial" charset="0"/>
            </a:endParaRPr>
          </a:p>
        </p:txBody>
      </p:sp>
      <p:sp>
        <p:nvSpPr>
          <p:cNvPr id="19" name="AutoShape 24">
            <a:extLst>
              <a:ext uri="{FF2B5EF4-FFF2-40B4-BE49-F238E27FC236}">
                <a16:creationId xmlns:a16="http://schemas.microsoft.com/office/drawing/2014/main" id="{A14C5066-D398-003A-01C1-F7F7085639D7}"/>
              </a:ext>
            </a:extLst>
          </p:cNvPr>
          <p:cNvSpPr>
            <a:spLocks noChangeArrowheads="1"/>
          </p:cNvSpPr>
          <p:nvPr/>
        </p:nvSpPr>
        <p:spPr bwMode="auto">
          <a:xfrm>
            <a:off x="2164502" y="2020083"/>
            <a:ext cx="2438400" cy="1219200"/>
          </a:xfrm>
          <a:prstGeom prst="flowChartTerminator">
            <a:avLst/>
          </a:prstGeom>
          <a:solidFill>
            <a:srgbClr val="0066FF">
              <a:alpha val="50195"/>
            </a:srgbClr>
          </a:solidFill>
          <a:ln w="28575" cap="sq">
            <a:solidFill>
              <a:schemeClr val="tx1"/>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3600" dirty="0">
                <a:solidFill>
                  <a:srgbClr val="FFFF00"/>
                </a:solidFill>
                <a:latin typeface="Arial" charset="0"/>
              </a:rPr>
              <a:t>speed</a:t>
            </a:r>
          </a:p>
        </p:txBody>
      </p:sp>
      <p:sp>
        <p:nvSpPr>
          <p:cNvPr id="20" name="Text Box 25">
            <a:extLst>
              <a:ext uri="{FF2B5EF4-FFF2-40B4-BE49-F238E27FC236}">
                <a16:creationId xmlns:a16="http://schemas.microsoft.com/office/drawing/2014/main" id="{7D416354-D677-3A1E-AE2B-6B50CC9693EB}"/>
              </a:ext>
            </a:extLst>
          </p:cNvPr>
          <p:cNvSpPr txBox="1">
            <a:spLocks noChangeArrowheads="1"/>
          </p:cNvSpPr>
          <p:nvPr/>
        </p:nvSpPr>
        <p:spPr bwMode="auto">
          <a:xfrm>
            <a:off x="3167802" y="1570820"/>
            <a:ext cx="28702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800" dirty="0">
                <a:solidFill>
                  <a:srgbClr val="002060"/>
                </a:solidFill>
                <a:latin typeface="Arial" charset="0"/>
              </a:rPr>
              <a:t>Information</a:t>
            </a:r>
          </a:p>
          <a:p>
            <a:pPr algn="ctr" eaLnBrk="1" hangingPunct="1">
              <a:spcBef>
                <a:spcPct val="50000"/>
              </a:spcBef>
            </a:pPr>
            <a:endParaRPr lang="en-GB" altLang="en-US" dirty="0">
              <a:solidFill>
                <a:srgbClr val="002060"/>
              </a:solidFill>
              <a:latin typeface="Arial" charset="0"/>
            </a:endParaRPr>
          </a:p>
          <a:p>
            <a:pPr algn="ctr" eaLnBrk="1" hangingPunct="1">
              <a:spcBef>
                <a:spcPct val="50000"/>
              </a:spcBef>
            </a:pPr>
            <a:endParaRPr lang="en-GB" altLang="en-US" dirty="0">
              <a:solidFill>
                <a:srgbClr val="002060"/>
              </a:solidFill>
              <a:latin typeface="Arial" charset="0"/>
            </a:endParaRPr>
          </a:p>
          <a:p>
            <a:pPr algn="ctr" eaLnBrk="1" hangingPunct="1">
              <a:spcBef>
                <a:spcPct val="50000"/>
              </a:spcBef>
            </a:pPr>
            <a:endParaRPr lang="en-GB" altLang="en-US" dirty="0">
              <a:solidFill>
                <a:srgbClr val="002060"/>
              </a:solidFill>
              <a:latin typeface="Arial" charset="0"/>
            </a:endParaRPr>
          </a:p>
          <a:p>
            <a:pPr algn="ctr" eaLnBrk="1" hangingPunct="1">
              <a:spcBef>
                <a:spcPct val="50000"/>
              </a:spcBef>
            </a:pPr>
            <a:r>
              <a:rPr lang="en-GB" altLang="en-US" sz="2000" dirty="0">
                <a:solidFill>
                  <a:srgbClr val="002060"/>
                </a:solidFill>
                <a:latin typeface="Arial" charset="0"/>
              </a:rPr>
              <a:t>Continuous Process</a:t>
            </a:r>
          </a:p>
        </p:txBody>
      </p:sp>
      <p:sp useBgFill="1">
        <p:nvSpPr>
          <p:cNvPr id="21" name="AutoShape 2">
            <a:extLst>
              <a:ext uri="{FF2B5EF4-FFF2-40B4-BE49-F238E27FC236}">
                <a16:creationId xmlns:a16="http://schemas.microsoft.com/office/drawing/2014/main" id="{BF3877E0-9323-B4AA-7A18-41251AA74D28}"/>
              </a:ext>
            </a:extLst>
          </p:cNvPr>
          <p:cNvSpPr>
            <a:spLocks noChangeArrowheads="1"/>
          </p:cNvSpPr>
          <p:nvPr/>
        </p:nvSpPr>
        <p:spPr bwMode="auto">
          <a:xfrm>
            <a:off x="0" y="1439576"/>
            <a:ext cx="9144000" cy="2286000"/>
          </a:xfrm>
          <a:prstGeom prst="flowChartTerminator">
            <a:avLst/>
          </a:prstGeom>
          <a:ln w="12700" cap="sq">
            <a:solidFill>
              <a:schemeClr val="tx1"/>
            </a:solidFill>
            <a:miter lim="800000"/>
            <a:headEnd type="none" w="sm" len="sm"/>
            <a:tailEnd type="none" w="sm" len="sm"/>
          </a:ln>
        </p:spPr>
        <p:txBody>
          <a:bodyPr wrap="none" anchor="ct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r>
              <a:rPr lang="en-US" altLang="en-US" sz="9600" dirty="0">
                <a:solidFill>
                  <a:srgbClr val="002060"/>
                </a:solidFill>
                <a:cs typeface="+mn-cs"/>
              </a:rPr>
              <a:t>Information</a:t>
            </a:r>
            <a:endParaRPr lang="en-US" altLang="en-US" sz="4400" dirty="0">
              <a:solidFill>
                <a:srgbClr val="002060"/>
              </a:solidFill>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1+#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1+#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1+#ppt_w/2"/>
                                          </p:val>
                                        </p:tav>
                                        <p:tav tm="100000">
                                          <p:val>
                                            <p:strVal val="#ppt_x"/>
                                          </p:val>
                                        </p:tav>
                                      </p:tavLst>
                                    </p:anim>
                                    <p:anim calcmode="lin" valueType="num">
                                      <p:cBhvr additive="base">
                                        <p:cTn id="3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5842">
                                            <p:txEl>
                                              <p:pRg st="6" end="6"/>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5842">
                                            <p:txEl>
                                              <p:pRg st="8" end="8"/>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584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uiExpand="1" build="p"/>
      <p:bldP spid="15" grpId="0" animBg="1" autoUpdateAnimBg="0"/>
      <p:bldP spid="16" grpId="0" animBg="1" autoUpdateAnimBg="0"/>
      <p:bldP spid="17" grpId="0" animBg="1" autoUpdateAnimBg="0"/>
      <p:bldP spid="19" grpId="0" animBg="1" autoUpdateAnimBg="0"/>
      <p:bldP spid="20" grpId="0" autoUpdateAnimBg="0"/>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9E188-8E20-DAD9-75A4-BDEC1A972D78}"/>
              </a:ext>
            </a:extLst>
          </p:cNvPr>
          <p:cNvSpPr>
            <a:spLocks noGrp="1"/>
          </p:cNvSpPr>
          <p:nvPr>
            <p:ph type="title"/>
          </p:nvPr>
        </p:nvSpPr>
        <p:spPr/>
        <p:txBody>
          <a:bodyPr>
            <a:normAutofit fontScale="90000"/>
          </a:bodyPr>
          <a:lstStyle/>
          <a:p>
            <a:r>
              <a:rPr lang="en-GB" dirty="0"/>
              <a:t>WHAT INFORMATION </a:t>
            </a:r>
            <a:br>
              <a:rPr lang="en-GB" dirty="0"/>
            </a:br>
            <a:r>
              <a:rPr lang="en-GB" dirty="0"/>
              <a:t>IS AVAILABLE HERE?</a:t>
            </a:r>
            <a:br>
              <a:rPr lang="en-GB" dirty="0"/>
            </a:br>
            <a:endParaRPr lang="en-GB" dirty="0"/>
          </a:p>
        </p:txBody>
      </p:sp>
      <p:pic>
        <p:nvPicPr>
          <p:cNvPr id="6" name="Picture 2" descr="MVC-010F">
            <a:extLst>
              <a:ext uri="{FF2B5EF4-FFF2-40B4-BE49-F238E27FC236}">
                <a16:creationId xmlns:a16="http://schemas.microsoft.com/office/drawing/2014/main" id="{29CD60C7-F188-7E05-1A40-E82837971F4B}"/>
              </a:ext>
            </a:extLst>
          </p:cNvPr>
          <p:cNvPicPr>
            <a:picLocks noChangeAspect="1" noChangeArrowheads="1"/>
          </p:cNvPicPr>
          <p:nvPr/>
        </p:nvPicPr>
        <p:blipFill>
          <a:blip r:embed="rId3">
            <a:lum bright="6000" contrast="30000"/>
            <a:extLst>
              <a:ext uri="{28A0092B-C50C-407E-A947-70E740481C1C}">
                <a14:useLocalDpi xmlns:a14="http://schemas.microsoft.com/office/drawing/2010/main"/>
              </a:ext>
            </a:extLst>
          </a:blip>
          <a:srcRect/>
          <a:stretch>
            <a:fillRect/>
          </a:stretch>
        </p:blipFill>
        <p:spPr bwMode="auto">
          <a:xfrm>
            <a:off x="2117472" y="1588104"/>
            <a:ext cx="7026528" cy="5269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695740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p:cNvSpPr>
            <a:spLocks noGrp="1"/>
          </p:cNvSpPr>
          <p:nvPr>
            <p:ph type="title"/>
          </p:nvPr>
        </p:nvSpPr>
        <p:spPr>
          <a:xfrm>
            <a:off x="457200" y="1233488"/>
            <a:ext cx="7210425" cy="1403350"/>
          </a:xfrm>
        </p:spPr>
        <p:txBody>
          <a:bodyPr/>
          <a:lstStyle/>
          <a:p>
            <a:pPr eaLnBrk="1" hangingPunct="1"/>
            <a:r>
              <a:rPr lang="en-GB" altLang="en-US" dirty="0"/>
              <a:t>Before we start</a:t>
            </a:r>
          </a:p>
        </p:txBody>
      </p:sp>
      <p:sp>
        <p:nvSpPr>
          <p:cNvPr id="22531" name="TextBox 1"/>
          <p:cNvSpPr txBox="1">
            <a:spLocks noChangeArrowheads="1"/>
          </p:cNvSpPr>
          <p:nvPr/>
        </p:nvSpPr>
        <p:spPr bwMode="auto">
          <a:xfrm>
            <a:off x="792163" y="2662238"/>
            <a:ext cx="7272337"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buFont typeface="Wingdings" pitchFamily="2" charset="2"/>
              <a:buChar char="§"/>
            </a:pPr>
            <a:r>
              <a:rPr lang="en-GB" altLang="en-US" sz="3600" dirty="0">
                <a:solidFill>
                  <a:schemeClr val="bg1"/>
                </a:solidFill>
              </a:rPr>
              <a:t>Fire alarm</a:t>
            </a:r>
          </a:p>
          <a:p>
            <a:pPr eaLnBrk="1" hangingPunct="1">
              <a:buFont typeface="Wingdings" pitchFamily="2" charset="2"/>
              <a:buChar char="§"/>
            </a:pPr>
            <a:r>
              <a:rPr lang="en-GB" altLang="en-US" sz="3600" dirty="0">
                <a:solidFill>
                  <a:schemeClr val="bg1"/>
                </a:solidFill>
              </a:rPr>
              <a:t>Drinks</a:t>
            </a:r>
          </a:p>
          <a:p>
            <a:pPr eaLnBrk="1" hangingPunct="1">
              <a:buFont typeface="Wingdings" pitchFamily="2" charset="2"/>
              <a:buChar char="§"/>
            </a:pPr>
            <a:r>
              <a:rPr lang="en-GB" altLang="en-US" sz="3600" dirty="0">
                <a:solidFill>
                  <a:schemeClr val="bg1"/>
                </a:solidFill>
              </a:rPr>
              <a:t>Toilets</a:t>
            </a:r>
          </a:p>
          <a:p>
            <a:pPr eaLnBrk="1" hangingPunct="1">
              <a:buFont typeface="Wingdings" pitchFamily="2" charset="2"/>
              <a:buChar char="§"/>
            </a:pPr>
            <a:r>
              <a:rPr lang="en-GB" altLang="en-US" sz="3600" dirty="0">
                <a:solidFill>
                  <a:schemeClr val="bg1"/>
                </a:solidFill>
              </a:rPr>
              <a:t>Mobile phones</a:t>
            </a:r>
          </a:p>
          <a:p>
            <a:pPr eaLnBrk="1" hangingPunct="1">
              <a:buFont typeface="Wingdings" pitchFamily="2" charset="2"/>
              <a:buChar char="§"/>
            </a:pPr>
            <a:endParaRPr lang="en-GB" altLang="en-US" sz="3200" dirty="0">
              <a:solidFill>
                <a:schemeClr val="bg1"/>
              </a:solidFill>
            </a:endParaRP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45059" name="Rectangle 3"/>
          <p:cNvSpPr>
            <a:spLocks noGrp="1" noChangeArrowheads="1"/>
          </p:cNvSpPr>
          <p:nvPr>
            <p:ph type="body" sz="quarter" idx="4294967295"/>
          </p:nvPr>
        </p:nvSpPr>
        <p:spPr>
          <a:xfrm>
            <a:off x="0" y="1445896"/>
            <a:ext cx="8640452" cy="4667250"/>
          </a:xfrm>
        </p:spPr>
        <p:txBody>
          <a:bodyPr numCol="3">
            <a:normAutofit/>
          </a:bodyPr>
          <a:lstStyle/>
          <a:p>
            <a:pPr marL="0" indent="0" eaLnBrk="1" fontAlgn="auto" hangingPunct="1">
              <a:lnSpc>
                <a:spcPct val="90000"/>
              </a:lnSpc>
              <a:buFont typeface="Arial" pitchFamily="34" charset="0"/>
              <a:buNone/>
              <a:defRPr/>
            </a:pPr>
            <a:r>
              <a:rPr lang="en-GB" altLang="en-US" sz="2400" b="1" dirty="0">
                <a:solidFill>
                  <a:srgbClr val="00B0F0"/>
                </a:solidFill>
              </a:rPr>
              <a:t>Take</a:t>
            </a:r>
          </a:p>
          <a:p>
            <a:pPr marL="0" indent="0" eaLnBrk="1" fontAlgn="auto" hangingPunct="1">
              <a:lnSpc>
                <a:spcPct val="90000"/>
              </a:lnSpc>
              <a:buFont typeface="Arial" pitchFamily="34" charset="0"/>
              <a:buNone/>
              <a:defRPr/>
            </a:pPr>
            <a:r>
              <a:rPr lang="en-GB" altLang="en-US" dirty="0"/>
              <a:t>Look all around you. </a:t>
            </a:r>
          </a:p>
          <a:p>
            <a:pPr marL="0" indent="0" eaLnBrk="1" fontAlgn="auto" hangingPunct="1">
              <a:lnSpc>
                <a:spcPct val="90000"/>
              </a:lnSpc>
              <a:buFont typeface="Arial" pitchFamily="34" charset="0"/>
              <a:buNone/>
              <a:defRPr/>
            </a:pPr>
            <a:endParaRPr lang="en-GB" altLang="en-US" dirty="0"/>
          </a:p>
          <a:p>
            <a:pPr marL="0" indent="0" eaLnBrk="1" fontAlgn="auto" hangingPunct="1">
              <a:lnSpc>
                <a:spcPct val="90000"/>
              </a:lnSpc>
              <a:buFont typeface="Arial" pitchFamily="34" charset="0"/>
              <a:buNone/>
              <a:defRPr/>
            </a:pPr>
            <a:r>
              <a:rPr lang="en-GB" altLang="en-US" dirty="0"/>
              <a:t>Scan to front and sides</a:t>
            </a:r>
          </a:p>
          <a:p>
            <a:pPr marL="0" indent="0" eaLnBrk="1" fontAlgn="auto" hangingPunct="1">
              <a:lnSpc>
                <a:spcPct val="90000"/>
              </a:lnSpc>
              <a:buFont typeface="Arial" pitchFamily="34" charset="0"/>
              <a:buNone/>
              <a:defRPr/>
            </a:pPr>
            <a:endParaRPr lang="en-GB" altLang="en-US" dirty="0"/>
          </a:p>
          <a:p>
            <a:pPr marL="0" indent="0" eaLnBrk="1" fontAlgn="auto" hangingPunct="1">
              <a:lnSpc>
                <a:spcPct val="90000"/>
              </a:lnSpc>
              <a:buFont typeface="Arial" pitchFamily="34" charset="0"/>
              <a:buNone/>
              <a:defRPr/>
            </a:pPr>
            <a:r>
              <a:rPr lang="en-GB" altLang="en-US" dirty="0"/>
              <a:t>Use your mirrors</a:t>
            </a:r>
          </a:p>
          <a:p>
            <a:pPr marL="612" lvl="1" eaLnBrk="1" fontAlgn="auto" hangingPunct="1">
              <a:defRPr/>
            </a:pPr>
            <a:r>
              <a:rPr lang="en-GB" altLang="en-US" sz="1800" dirty="0"/>
              <a:t>before and after every hazard</a:t>
            </a:r>
          </a:p>
          <a:p>
            <a:pPr marL="612" lvl="1" eaLnBrk="1" fontAlgn="auto" hangingPunct="1">
              <a:defRPr/>
            </a:pPr>
            <a:r>
              <a:rPr lang="en-GB" altLang="en-US" sz="1800" dirty="0"/>
              <a:t>before you consider any action with the vehicle</a:t>
            </a:r>
          </a:p>
          <a:p>
            <a:pPr marL="612" lvl="1" eaLnBrk="1" fontAlgn="auto" hangingPunct="1">
              <a:defRPr/>
            </a:pPr>
            <a:r>
              <a:rPr lang="en-GB" altLang="en-US" sz="1800" dirty="0"/>
              <a:t>At least every 7  seconds</a:t>
            </a:r>
          </a:p>
          <a:p>
            <a:pPr marL="612" lvl="1" eaLnBrk="1" fontAlgn="auto" hangingPunct="1">
              <a:defRPr/>
            </a:pPr>
            <a:endParaRPr lang="en-GB" altLang="en-US" sz="1800" dirty="0"/>
          </a:p>
          <a:p>
            <a:pPr marL="0" indent="0" eaLnBrk="1" fontAlgn="auto" hangingPunct="1">
              <a:lnSpc>
                <a:spcPct val="90000"/>
              </a:lnSpc>
              <a:buFont typeface="Arial" pitchFamily="34" charset="0"/>
              <a:buNone/>
              <a:defRPr/>
            </a:pPr>
            <a:r>
              <a:rPr lang="en-GB" altLang="en-US" sz="2400" b="1" dirty="0">
                <a:solidFill>
                  <a:srgbClr val="00B2E2"/>
                </a:solidFill>
              </a:rPr>
              <a:t>Use</a:t>
            </a:r>
          </a:p>
          <a:p>
            <a:pPr marL="180000" indent="0" eaLnBrk="1" fontAlgn="auto" hangingPunct="1">
              <a:lnSpc>
                <a:spcPct val="90000"/>
              </a:lnSpc>
              <a:buNone/>
              <a:defRPr/>
            </a:pPr>
            <a:r>
              <a:rPr lang="en-GB" altLang="en-US" dirty="0"/>
              <a:t>To make a driving plan to deal with each </a:t>
            </a:r>
          </a:p>
          <a:p>
            <a:pPr marL="180000" indent="0" eaLnBrk="1" fontAlgn="auto" hangingPunct="1">
              <a:lnSpc>
                <a:spcPct val="90000"/>
              </a:lnSpc>
              <a:buNone/>
              <a:defRPr/>
            </a:pPr>
            <a:r>
              <a:rPr lang="en-GB" altLang="en-US" dirty="0"/>
              <a:t>Decide on next actions</a:t>
            </a:r>
          </a:p>
          <a:p>
            <a:pPr marL="180000" indent="0" eaLnBrk="1" fontAlgn="auto" hangingPunct="1">
              <a:lnSpc>
                <a:spcPct val="90000"/>
              </a:lnSpc>
              <a:buNone/>
              <a:defRPr/>
            </a:pPr>
            <a:r>
              <a:rPr lang="en-GB" altLang="en-US" dirty="0"/>
              <a:t>Plan for the unexpected. </a:t>
            </a:r>
          </a:p>
          <a:p>
            <a:pPr marL="360000" indent="-180000" eaLnBrk="1" fontAlgn="auto" hangingPunct="1">
              <a:lnSpc>
                <a:spcPct val="90000"/>
              </a:lnSpc>
              <a:buFont typeface="Arial" pitchFamily="34" charset="0"/>
              <a:buChar char="•"/>
              <a:defRPr/>
            </a:pPr>
            <a:endParaRPr lang="en-GB" altLang="en-US" dirty="0"/>
          </a:p>
          <a:p>
            <a:pPr marL="0" indent="0" eaLnBrk="1" fontAlgn="auto" hangingPunct="1">
              <a:lnSpc>
                <a:spcPct val="90000"/>
              </a:lnSpc>
              <a:buFont typeface="Arial" pitchFamily="34" charset="0"/>
              <a:buNone/>
              <a:defRPr/>
            </a:pPr>
            <a:endParaRPr lang="en-GB" altLang="en-US" sz="2400" b="1" dirty="0">
              <a:solidFill>
                <a:srgbClr val="00B2E2"/>
              </a:solidFill>
            </a:endParaRPr>
          </a:p>
          <a:p>
            <a:pPr marL="0" indent="0" eaLnBrk="1" fontAlgn="auto" hangingPunct="1">
              <a:lnSpc>
                <a:spcPct val="90000"/>
              </a:lnSpc>
              <a:buFont typeface="Arial" pitchFamily="34" charset="0"/>
              <a:buNone/>
              <a:defRPr/>
            </a:pPr>
            <a:endParaRPr lang="en-GB" altLang="en-US" sz="2400" b="1" dirty="0">
              <a:solidFill>
                <a:srgbClr val="00B2E2"/>
              </a:solidFill>
            </a:endParaRPr>
          </a:p>
          <a:p>
            <a:pPr marL="0" indent="0" eaLnBrk="1" fontAlgn="auto" hangingPunct="1">
              <a:lnSpc>
                <a:spcPct val="90000"/>
              </a:lnSpc>
              <a:buFont typeface="Arial" pitchFamily="34" charset="0"/>
              <a:buNone/>
              <a:defRPr/>
            </a:pPr>
            <a:endParaRPr lang="en-GB" altLang="en-US" sz="2400" b="1" dirty="0">
              <a:solidFill>
                <a:srgbClr val="00B2E2"/>
              </a:solidFill>
            </a:endParaRPr>
          </a:p>
          <a:p>
            <a:pPr marL="0" indent="0" eaLnBrk="1" fontAlgn="auto" hangingPunct="1">
              <a:lnSpc>
                <a:spcPct val="90000"/>
              </a:lnSpc>
              <a:buFont typeface="Arial" pitchFamily="34" charset="0"/>
              <a:buNone/>
              <a:defRPr/>
            </a:pPr>
            <a:r>
              <a:rPr lang="en-GB" altLang="en-US" sz="2400" b="1" dirty="0">
                <a:solidFill>
                  <a:srgbClr val="00B2E2"/>
                </a:solidFill>
              </a:rPr>
              <a:t>Give</a:t>
            </a:r>
          </a:p>
          <a:p>
            <a:pPr marL="180000" indent="0" eaLnBrk="1" fontAlgn="auto" hangingPunct="1">
              <a:lnSpc>
                <a:spcPct val="90000"/>
              </a:lnSpc>
              <a:buNone/>
              <a:defRPr/>
            </a:pPr>
            <a:r>
              <a:rPr lang="en-GB" altLang="en-US" dirty="0"/>
              <a:t>Give signals that would help or warn all other road users </a:t>
            </a:r>
          </a:p>
        </p:txBody>
      </p:sp>
      <p:sp>
        <p:nvSpPr>
          <p:cNvPr id="36867" name="Rectangle 2"/>
          <p:cNvSpPr>
            <a:spLocks noGrp="1" noChangeArrowheads="1"/>
          </p:cNvSpPr>
          <p:nvPr>
            <p:ph type="title" idx="4294967295"/>
          </p:nvPr>
        </p:nvSpPr>
        <p:spPr>
          <a:xfrm>
            <a:off x="0" y="452438"/>
            <a:ext cx="6167438" cy="781050"/>
          </a:xfrm>
        </p:spPr>
        <p:txBody>
          <a:bodyPr/>
          <a:lstStyle/>
          <a:p>
            <a:pPr eaLnBrk="1" hangingPunct="1"/>
            <a:r>
              <a:rPr lang="en-GB" altLang="en-US" sz="3200" dirty="0">
                <a:solidFill>
                  <a:srgbClr val="00B0F0"/>
                </a:solidFill>
              </a:rPr>
              <a:t>INFORMATION</a:t>
            </a: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BB201-154B-DD42-BF6B-C0BD2ED40074}"/>
              </a:ext>
            </a:extLst>
          </p:cNvPr>
          <p:cNvSpPr>
            <a:spLocks noGrp="1"/>
          </p:cNvSpPr>
          <p:nvPr>
            <p:ph type="title"/>
          </p:nvPr>
        </p:nvSpPr>
        <p:spPr/>
        <p:txBody>
          <a:bodyPr/>
          <a:lstStyle/>
          <a:p>
            <a:r>
              <a:rPr lang="en-GB" dirty="0"/>
              <a:t>Information</a:t>
            </a:r>
          </a:p>
        </p:txBody>
      </p:sp>
      <p:graphicFrame>
        <p:nvGraphicFramePr>
          <p:cNvPr id="4" name="Content Placeholder 3">
            <a:extLst>
              <a:ext uri="{FF2B5EF4-FFF2-40B4-BE49-F238E27FC236}">
                <a16:creationId xmlns:a16="http://schemas.microsoft.com/office/drawing/2014/main" id="{6907F403-EE55-F656-5B72-25182144E40C}"/>
              </a:ext>
            </a:extLst>
          </p:cNvPr>
          <p:cNvGraphicFramePr>
            <a:graphicFrameLocks noGrp="1"/>
          </p:cNvGraphicFramePr>
          <p:nvPr>
            <p:ph idx="1"/>
            <p:extLst>
              <p:ext uri="{D42A27DB-BD31-4B8C-83A1-F6EECF244321}">
                <p14:modId xmlns:p14="http://schemas.microsoft.com/office/powerpoint/2010/main" val="1611037590"/>
              </p:ext>
            </p:extLst>
          </p:nvPr>
        </p:nvGraphicFramePr>
        <p:xfrm>
          <a:off x="106784" y="1304764"/>
          <a:ext cx="8580016" cy="5305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858867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7890"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1" name="Rectangle 3"/>
          <p:cNvSpPr>
            <a:spLocks noChangeArrowheads="1"/>
          </p:cNvSpPr>
          <p:nvPr/>
        </p:nvSpPr>
        <p:spPr bwMode="auto">
          <a:xfrm>
            <a:off x="3429000" y="762000"/>
            <a:ext cx="4648200" cy="4572000"/>
          </a:xfrm>
          <a:prstGeom prst="rect">
            <a:avLst/>
          </a:prstGeom>
          <a:noFill/>
          <a:ln>
            <a:noFill/>
          </a:ln>
          <a:effectLst>
            <a:outerShdw sx="999" sy="999"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20000"/>
              </a:spcBef>
              <a:buClr>
                <a:srgbClr val="00FFFF"/>
              </a:buClr>
            </a:pPr>
            <a:r>
              <a:rPr lang="en-GB" altLang="en-US" sz="8000" dirty="0">
                <a:solidFill>
                  <a:srgbClr val="00B2E2"/>
                </a:solidFill>
                <a:latin typeface="Arial Black" pitchFamily="34" charset="0"/>
              </a:rPr>
              <a:t>Sight</a:t>
            </a:r>
          </a:p>
          <a:p>
            <a:pPr algn="ctr" eaLnBrk="1" hangingPunct="1">
              <a:spcBef>
                <a:spcPct val="20000"/>
              </a:spcBef>
              <a:buClr>
                <a:srgbClr val="00FFFF"/>
              </a:buClr>
            </a:pPr>
            <a:r>
              <a:rPr lang="en-GB" altLang="en-US" sz="8000" dirty="0">
                <a:solidFill>
                  <a:srgbClr val="00B2E2"/>
                </a:solidFill>
                <a:latin typeface="Arial Black" pitchFamily="34" charset="0"/>
              </a:rPr>
              <a:t>Hearing</a:t>
            </a:r>
          </a:p>
          <a:p>
            <a:pPr algn="ctr" eaLnBrk="1" hangingPunct="1">
              <a:spcBef>
                <a:spcPct val="20000"/>
              </a:spcBef>
              <a:buClr>
                <a:srgbClr val="00FFFF"/>
              </a:buClr>
            </a:pPr>
            <a:r>
              <a:rPr lang="en-GB" altLang="en-US" sz="8000" dirty="0">
                <a:solidFill>
                  <a:srgbClr val="00B2E2"/>
                </a:solidFill>
                <a:latin typeface="Arial Black" pitchFamily="34" charset="0"/>
              </a:rPr>
              <a:t>Smell</a:t>
            </a:r>
          </a:p>
          <a:p>
            <a:pPr algn="ctr" eaLnBrk="1" hangingPunct="1">
              <a:spcBef>
                <a:spcPct val="20000"/>
              </a:spcBef>
              <a:buClr>
                <a:srgbClr val="00FFFF"/>
              </a:buClr>
            </a:pPr>
            <a:r>
              <a:rPr lang="en-GB" altLang="en-US" sz="8000" dirty="0">
                <a:solidFill>
                  <a:srgbClr val="00B2E2"/>
                </a:solidFill>
                <a:latin typeface="Arial Black" pitchFamily="34" charset="0"/>
              </a:rPr>
              <a:t>Feel</a:t>
            </a:r>
          </a:p>
        </p:txBody>
      </p:sp>
      <p:sp>
        <p:nvSpPr>
          <p:cNvPr id="160772" name="WordArt 4"/>
          <p:cNvSpPr>
            <a:spLocks noChangeArrowheads="1" noChangeShapeType="1" noTextEdit="1"/>
          </p:cNvSpPr>
          <p:nvPr/>
        </p:nvSpPr>
        <p:spPr bwMode="auto">
          <a:xfrm>
            <a:off x="3048000" y="2133600"/>
            <a:ext cx="5181600" cy="1066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GB" sz="3600" kern="10" dirty="0">
                <a:solidFill>
                  <a:srgbClr val="00B2E2"/>
                </a:solidFill>
                <a:latin typeface="Arial Black"/>
              </a:rPr>
              <a:t>Observation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0" fill="hold" grpId="0" nodeType="afterEffect">
                                  <p:stCondLst>
                                    <p:cond delay="0"/>
                                  </p:stCondLst>
                                  <p:childTnLst>
                                    <p:set>
                                      <p:cBhvr>
                                        <p:cTn id="6" dur="1" fill="hold">
                                          <p:stCondLst>
                                            <p:cond delay="499"/>
                                          </p:stCondLst>
                                        </p:cTn>
                                        <p:tgtEl>
                                          <p:spTgt spid="160772"/>
                                        </p:tgtEl>
                                        <p:attrNameLst>
                                          <p:attrName>style.visibility</p:attrName>
                                        </p:attrNameLst>
                                      </p:cBhvr>
                                      <p:to>
                                        <p:strVal val="visible"/>
                                      </p:to>
                                    </p:set>
                                  </p:childTnLst>
                                  <p:subTnLst>
                                    <p:set>
                                      <p:cBhvr override="childStyle">
                                        <p:cTn dur="1" fill="hold" display="0" masterRel="nextClick" afterEffect="1"/>
                                        <p:tgtEl>
                                          <p:spTgt spid="160772"/>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60771">
                                            <p:txEl>
                                              <p:pRg st="0" end="0"/>
                                            </p:txEl>
                                          </p:spTgt>
                                        </p:tgtEl>
                                        <p:attrNameLst>
                                          <p:attrName>style.visibility</p:attrName>
                                        </p:attrNameLst>
                                      </p:cBhvr>
                                      <p:to>
                                        <p:strVal val="visible"/>
                                      </p:to>
                                    </p:set>
                                    <p:anim calcmode="lin" valueType="num">
                                      <p:cBhvr additive="base">
                                        <p:cTn id="11" dur="500" fill="hold"/>
                                        <p:tgtEl>
                                          <p:spTgt spid="16077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07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0771">
                                            <p:txEl>
                                              <p:pRg st="1" end="1"/>
                                            </p:txEl>
                                          </p:spTgt>
                                        </p:tgtEl>
                                        <p:attrNameLst>
                                          <p:attrName>style.visibility</p:attrName>
                                        </p:attrNameLst>
                                      </p:cBhvr>
                                      <p:to>
                                        <p:strVal val="visible"/>
                                      </p:to>
                                    </p:set>
                                    <p:anim calcmode="lin" valueType="num">
                                      <p:cBhvr additive="base">
                                        <p:cTn id="17" dur="500" fill="hold"/>
                                        <p:tgtEl>
                                          <p:spTgt spid="160771">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607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0771">
                                            <p:txEl>
                                              <p:pRg st="2" end="2"/>
                                            </p:txEl>
                                          </p:spTgt>
                                        </p:tgtEl>
                                        <p:attrNameLst>
                                          <p:attrName>style.visibility</p:attrName>
                                        </p:attrNameLst>
                                      </p:cBhvr>
                                      <p:to>
                                        <p:strVal val="visible"/>
                                      </p:to>
                                    </p:set>
                                    <p:anim calcmode="lin" valueType="num">
                                      <p:cBhvr additive="base">
                                        <p:cTn id="23" dur="500" fill="hold"/>
                                        <p:tgtEl>
                                          <p:spTgt spid="160771">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607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0771">
                                            <p:txEl>
                                              <p:pRg st="3" end="3"/>
                                            </p:txEl>
                                          </p:spTgt>
                                        </p:tgtEl>
                                        <p:attrNameLst>
                                          <p:attrName>style.visibility</p:attrName>
                                        </p:attrNameLst>
                                      </p:cBhvr>
                                      <p:to>
                                        <p:strVal val="visible"/>
                                      </p:to>
                                    </p:set>
                                    <p:anim calcmode="lin" valueType="num">
                                      <p:cBhvr additive="base">
                                        <p:cTn id="29" dur="500" fill="hold"/>
                                        <p:tgtEl>
                                          <p:spTgt spid="160771">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07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1" grpId="0" build="p" autoUpdateAnimBg="0"/>
      <p:bldP spid="16077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2627784" y="1159598"/>
            <a:ext cx="4057329" cy="4455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lvl="1" fontAlgn="auto">
              <a:lnSpc>
                <a:spcPct val="150000"/>
              </a:lnSpc>
              <a:spcBef>
                <a:spcPct val="0"/>
              </a:spcBef>
              <a:spcAft>
                <a:spcPts val="0"/>
              </a:spcAft>
              <a:buFont typeface="Arial" charset="0"/>
              <a:buChar char="•"/>
              <a:defRPr/>
            </a:pPr>
            <a:r>
              <a:rPr lang="en-GB" altLang="en-US" sz="2400" dirty="0">
                <a:solidFill>
                  <a:schemeClr val="tx1">
                    <a:lumMod val="95000"/>
                    <a:lumOff val="5000"/>
                  </a:schemeClr>
                </a:solidFill>
                <a:cs typeface="+mn-cs"/>
              </a:rPr>
              <a:t>Indicators</a:t>
            </a:r>
          </a:p>
          <a:p>
            <a:pPr lvl="1" fontAlgn="auto">
              <a:lnSpc>
                <a:spcPct val="150000"/>
              </a:lnSpc>
              <a:spcBef>
                <a:spcPct val="0"/>
              </a:spcBef>
              <a:spcAft>
                <a:spcPts val="0"/>
              </a:spcAft>
              <a:buFont typeface="Arial" charset="0"/>
              <a:buChar char="•"/>
              <a:defRPr/>
            </a:pPr>
            <a:r>
              <a:rPr lang="en-GB" altLang="en-US" sz="2400" dirty="0">
                <a:solidFill>
                  <a:schemeClr val="tx1">
                    <a:lumMod val="95000"/>
                    <a:lumOff val="5000"/>
                  </a:schemeClr>
                </a:solidFill>
                <a:cs typeface="+mn-cs"/>
              </a:rPr>
              <a:t>Arm Signals</a:t>
            </a:r>
          </a:p>
          <a:p>
            <a:pPr lvl="1" fontAlgn="auto">
              <a:lnSpc>
                <a:spcPct val="150000"/>
              </a:lnSpc>
              <a:spcBef>
                <a:spcPct val="0"/>
              </a:spcBef>
              <a:spcAft>
                <a:spcPts val="0"/>
              </a:spcAft>
              <a:buFont typeface="Arial" charset="0"/>
              <a:buChar char="•"/>
              <a:defRPr/>
            </a:pPr>
            <a:r>
              <a:rPr lang="en-GB" altLang="en-US" sz="2400" dirty="0">
                <a:solidFill>
                  <a:schemeClr val="tx1">
                    <a:lumMod val="95000"/>
                    <a:lumOff val="5000"/>
                  </a:schemeClr>
                </a:solidFill>
                <a:cs typeface="+mn-cs"/>
              </a:rPr>
              <a:t>Position</a:t>
            </a:r>
          </a:p>
          <a:p>
            <a:pPr lvl="1" fontAlgn="auto">
              <a:lnSpc>
                <a:spcPct val="150000"/>
              </a:lnSpc>
              <a:spcBef>
                <a:spcPct val="0"/>
              </a:spcBef>
              <a:spcAft>
                <a:spcPts val="0"/>
              </a:spcAft>
              <a:buFont typeface="Arial" charset="0"/>
              <a:buChar char="•"/>
              <a:defRPr/>
            </a:pPr>
            <a:r>
              <a:rPr lang="en-GB" altLang="en-US" sz="2400" dirty="0">
                <a:solidFill>
                  <a:schemeClr val="tx1">
                    <a:lumMod val="95000"/>
                    <a:lumOff val="5000"/>
                  </a:schemeClr>
                </a:solidFill>
                <a:cs typeface="+mn-cs"/>
              </a:rPr>
              <a:t>Brake Lights</a:t>
            </a:r>
          </a:p>
          <a:p>
            <a:pPr lvl="1" fontAlgn="auto">
              <a:lnSpc>
                <a:spcPct val="150000"/>
              </a:lnSpc>
              <a:spcBef>
                <a:spcPct val="0"/>
              </a:spcBef>
              <a:spcAft>
                <a:spcPts val="0"/>
              </a:spcAft>
              <a:buFont typeface="Arial" charset="0"/>
              <a:buChar char="•"/>
              <a:defRPr/>
            </a:pPr>
            <a:r>
              <a:rPr lang="en-GB" altLang="en-US" sz="2400" dirty="0">
                <a:solidFill>
                  <a:schemeClr val="tx1">
                    <a:lumMod val="95000"/>
                    <a:lumOff val="5000"/>
                  </a:schemeClr>
                </a:solidFill>
                <a:cs typeface="+mn-cs"/>
              </a:rPr>
              <a:t>Courtesy signal</a:t>
            </a:r>
          </a:p>
          <a:p>
            <a:pPr lvl="1" fontAlgn="auto">
              <a:lnSpc>
                <a:spcPct val="150000"/>
              </a:lnSpc>
              <a:spcBef>
                <a:spcPct val="0"/>
              </a:spcBef>
              <a:spcAft>
                <a:spcPts val="0"/>
              </a:spcAft>
              <a:buFont typeface="Arial" charset="0"/>
              <a:buChar char="•"/>
              <a:defRPr/>
            </a:pPr>
            <a:r>
              <a:rPr lang="en-GB" altLang="en-US" sz="2400" dirty="0">
                <a:solidFill>
                  <a:schemeClr val="tx1">
                    <a:lumMod val="95000"/>
                    <a:lumOff val="5000"/>
                  </a:schemeClr>
                </a:solidFill>
                <a:cs typeface="+mn-cs"/>
              </a:rPr>
              <a:t>Hazard Warning Lights</a:t>
            </a:r>
          </a:p>
          <a:p>
            <a:pPr lvl="1" fontAlgn="auto">
              <a:lnSpc>
                <a:spcPct val="150000"/>
              </a:lnSpc>
              <a:spcBef>
                <a:spcPct val="0"/>
              </a:spcBef>
              <a:spcAft>
                <a:spcPts val="0"/>
              </a:spcAft>
              <a:buFont typeface="Arial" charset="0"/>
              <a:buChar char="•"/>
              <a:defRPr/>
            </a:pPr>
            <a:r>
              <a:rPr lang="en-GB" altLang="en-US" sz="2400" dirty="0">
                <a:solidFill>
                  <a:schemeClr val="tx1">
                    <a:lumMod val="95000"/>
                    <a:lumOff val="5000"/>
                  </a:schemeClr>
                </a:solidFill>
                <a:cs typeface="+mn-cs"/>
              </a:rPr>
              <a:t>Horn Signals</a:t>
            </a:r>
          </a:p>
          <a:p>
            <a:pPr lvl="1" fontAlgn="auto">
              <a:lnSpc>
                <a:spcPct val="150000"/>
              </a:lnSpc>
              <a:spcBef>
                <a:spcPct val="0"/>
              </a:spcBef>
              <a:spcAft>
                <a:spcPts val="0"/>
              </a:spcAft>
              <a:buFont typeface="Arial" charset="0"/>
              <a:buChar char="•"/>
              <a:defRPr/>
            </a:pPr>
            <a:r>
              <a:rPr lang="en-GB" altLang="en-US" sz="2400" dirty="0">
                <a:solidFill>
                  <a:schemeClr val="tx1">
                    <a:lumMod val="95000"/>
                    <a:lumOff val="5000"/>
                  </a:schemeClr>
                </a:solidFill>
                <a:cs typeface="+mn-cs"/>
              </a:rPr>
              <a:t>Headlights</a:t>
            </a:r>
          </a:p>
        </p:txBody>
      </p:sp>
      <p:sp>
        <p:nvSpPr>
          <p:cNvPr id="40963" name="Title 1"/>
          <p:cNvSpPr>
            <a:spLocks noGrp="1"/>
          </p:cNvSpPr>
          <p:nvPr>
            <p:ph type="title"/>
          </p:nvPr>
        </p:nvSpPr>
        <p:spPr>
          <a:xfrm>
            <a:off x="457200" y="520700"/>
            <a:ext cx="6923088" cy="728077"/>
          </a:xfrm>
        </p:spPr>
        <p:txBody>
          <a:bodyPr>
            <a:normAutofit/>
          </a:bodyPr>
          <a:lstStyle/>
          <a:p>
            <a:pPr eaLnBrk="1" hangingPunct="1"/>
            <a:r>
              <a:rPr lang="en-GB" altLang="en-US" sz="3200" dirty="0"/>
              <a:t>TYPES OF SIGNAL</a:t>
            </a:r>
          </a:p>
        </p:txBody>
      </p:sp>
      <p:pic>
        <p:nvPicPr>
          <p:cNvPr id="3" name="Picture 2">
            <a:extLst>
              <a:ext uri="{FF2B5EF4-FFF2-40B4-BE49-F238E27FC236}">
                <a16:creationId xmlns:a16="http://schemas.microsoft.com/office/drawing/2014/main" id="{C68CD687-6AC6-D27A-3961-56A7FA30CFD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200" y="1177359"/>
            <a:ext cx="2088208" cy="3722458"/>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1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15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15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15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15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15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915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Title 1"/>
          <p:cNvSpPr>
            <a:spLocks noGrp="1"/>
          </p:cNvSpPr>
          <p:nvPr>
            <p:ph type="title"/>
          </p:nvPr>
        </p:nvSpPr>
        <p:spPr>
          <a:xfrm>
            <a:off x="457200" y="452438"/>
            <a:ext cx="6923088" cy="1147762"/>
          </a:xfrm>
        </p:spPr>
        <p:txBody>
          <a:bodyPr>
            <a:normAutofit/>
          </a:bodyPr>
          <a:lstStyle/>
          <a:p>
            <a:pPr eaLnBrk="1" hangingPunct="1"/>
            <a:r>
              <a:rPr lang="en-GB" altLang="en-US" sz="3200" dirty="0"/>
              <a:t>PLANNING</a:t>
            </a:r>
          </a:p>
        </p:txBody>
      </p:sp>
      <p:sp>
        <p:nvSpPr>
          <p:cNvPr id="68610" name="Rectangle 3"/>
          <p:cNvSpPr>
            <a:spLocks noGrp="1" noChangeArrowheads="1"/>
          </p:cNvSpPr>
          <p:nvPr>
            <p:ph idx="4294967295"/>
          </p:nvPr>
        </p:nvSpPr>
        <p:spPr>
          <a:xfrm>
            <a:off x="457200" y="1581150"/>
            <a:ext cx="8039100" cy="4332288"/>
          </a:xfrm>
        </p:spPr>
        <p:txBody>
          <a:bodyPr/>
          <a:lstStyle/>
          <a:p>
            <a:pPr marL="180000" indent="-180000" eaLnBrk="1" fontAlgn="auto" hangingPunct="1">
              <a:lnSpc>
                <a:spcPct val="90000"/>
              </a:lnSpc>
              <a:buFontTx/>
              <a:buNone/>
              <a:defRPr/>
            </a:pPr>
            <a:r>
              <a:rPr lang="en-GB" altLang="en-US" sz="2400" dirty="0"/>
              <a:t>Driving plans are devised from:</a:t>
            </a:r>
          </a:p>
          <a:p>
            <a:pPr marL="180000" indent="-180000" eaLnBrk="1" fontAlgn="auto" hangingPunct="1">
              <a:lnSpc>
                <a:spcPct val="90000"/>
              </a:lnSpc>
              <a:buFont typeface="Arial" pitchFamily="34" charset="0"/>
              <a:buChar char="•"/>
              <a:defRPr/>
            </a:pPr>
            <a:endParaRPr lang="en-GB" altLang="en-US" sz="2400" dirty="0"/>
          </a:p>
          <a:p>
            <a:pPr marL="180000" indent="-180000" eaLnBrk="1" fontAlgn="auto" hangingPunct="1">
              <a:lnSpc>
                <a:spcPct val="90000"/>
              </a:lnSpc>
              <a:spcAft>
                <a:spcPts val="1200"/>
              </a:spcAft>
              <a:buFont typeface="Arial" pitchFamily="34" charset="0"/>
              <a:buChar char="•"/>
              <a:defRPr/>
            </a:pPr>
            <a:r>
              <a:rPr lang="en-GB" altLang="en-US" sz="2400" dirty="0"/>
              <a:t>What can be seen</a:t>
            </a:r>
          </a:p>
          <a:p>
            <a:pPr marL="180000" indent="-180000" eaLnBrk="1" fontAlgn="auto" hangingPunct="1">
              <a:lnSpc>
                <a:spcPct val="90000"/>
              </a:lnSpc>
              <a:spcAft>
                <a:spcPts val="1200"/>
              </a:spcAft>
              <a:buFont typeface="Arial" pitchFamily="34" charset="0"/>
              <a:buChar char="•"/>
              <a:defRPr/>
            </a:pPr>
            <a:r>
              <a:rPr lang="en-GB" altLang="en-US" sz="2400" dirty="0"/>
              <a:t>What cannot be seen</a:t>
            </a:r>
          </a:p>
          <a:p>
            <a:pPr marL="180000" indent="-180000" eaLnBrk="1" fontAlgn="auto" hangingPunct="1">
              <a:lnSpc>
                <a:spcPct val="90000"/>
              </a:lnSpc>
              <a:spcAft>
                <a:spcPts val="1200"/>
              </a:spcAft>
              <a:buFont typeface="Arial" pitchFamily="34" charset="0"/>
              <a:buChar char="•"/>
              <a:defRPr/>
            </a:pPr>
            <a:r>
              <a:rPr lang="en-GB" altLang="en-US" sz="2400" dirty="0"/>
              <a:t>The circumstances that might reasonably be expected to develop</a:t>
            </a:r>
          </a:p>
          <a:p>
            <a:pPr marL="0" indent="0" eaLnBrk="1" fontAlgn="auto" hangingPunct="1">
              <a:lnSpc>
                <a:spcPct val="90000"/>
              </a:lnSpc>
              <a:buFont typeface="Arial" pitchFamily="34" charset="0"/>
              <a:buNone/>
              <a:defRPr/>
            </a:pPr>
            <a:endParaRPr lang="en-GB" altLang="en-US" sz="2400" dirty="0"/>
          </a:p>
          <a:p>
            <a:pPr marL="0" indent="0" eaLnBrk="1" fontAlgn="auto" hangingPunct="1">
              <a:lnSpc>
                <a:spcPct val="90000"/>
              </a:lnSpc>
              <a:buFont typeface="Arial" pitchFamily="34" charset="0"/>
              <a:buNone/>
              <a:defRPr/>
            </a:pPr>
            <a:r>
              <a:rPr lang="en-GB" altLang="en-US" sz="2400" dirty="0">
                <a:solidFill>
                  <a:srgbClr val="00B2E2"/>
                </a:solidFill>
              </a:rPr>
              <a:t>Have a contingency plan – what if?</a:t>
            </a:r>
          </a:p>
        </p:txBody>
      </p:sp>
    </p:spTree>
    <p:extLst>
      <p:ext uri="{BB962C8B-B14F-4D97-AF65-F5344CB8AC3E}">
        <p14:creationId xmlns:p14="http://schemas.microsoft.com/office/powerpoint/2010/main" val="2520625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452438"/>
            <a:ext cx="6923088" cy="1147762"/>
          </a:xfrm>
        </p:spPr>
        <p:txBody>
          <a:bodyPr>
            <a:normAutofit/>
          </a:bodyPr>
          <a:lstStyle/>
          <a:p>
            <a:pPr eaLnBrk="1" hangingPunct="1"/>
            <a:r>
              <a:rPr lang="en-GB" altLang="en-US" sz="3200" dirty="0">
                <a:solidFill>
                  <a:srgbClr val="00B2E2"/>
                </a:solidFill>
              </a:rPr>
              <a:t>OBSERVATION &amp; PLANNING</a:t>
            </a:r>
          </a:p>
        </p:txBody>
      </p:sp>
      <p:sp>
        <p:nvSpPr>
          <p:cNvPr id="61443" name="Rectangle 3"/>
          <p:cNvSpPr>
            <a:spLocks noGrp="1" noChangeArrowheads="1"/>
          </p:cNvSpPr>
          <p:nvPr>
            <p:ph type="body" sz="half" idx="4294967295"/>
          </p:nvPr>
        </p:nvSpPr>
        <p:spPr>
          <a:xfrm>
            <a:off x="576263" y="2205038"/>
            <a:ext cx="7632700" cy="3890962"/>
          </a:xfrm>
        </p:spPr>
        <p:txBody>
          <a:bodyPr>
            <a:normAutofit/>
          </a:bodyPr>
          <a:lstStyle/>
          <a:p>
            <a:pPr marL="180000" indent="-180000" eaLnBrk="1" fontAlgn="auto" hangingPunct="1">
              <a:lnSpc>
                <a:spcPct val="150000"/>
              </a:lnSpc>
              <a:spcAft>
                <a:spcPts val="1200"/>
              </a:spcAft>
              <a:buFont typeface="Arial" pitchFamily="34" charset="0"/>
              <a:buChar char="•"/>
              <a:defRPr/>
            </a:pPr>
            <a:r>
              <a:rPr lang="en-GB" altLang="en-US" sz="2400" dirty="0">
                <a:solidFill>
                  <a:schemeClr val="tx1">
                    <a:lumMod val="95000"/>
                    <a:lumOff val="5000"/>
                  </a:schemeClr>
                </a:solidFill>
              </a:rPr>
              <a:t>The system of car control relies on planning</a:t>
            </a:r>
          </a:p>
          <a:p>
            <a:pPr marL="180000" indent="-180000" eaLnBrk="1" fontAlgn="auto" hangingPunct="1">
              <a:lnSpc>
                <a:spcPct val="150000"/>
              </a:lnSpc>
              <a:spcAft>
                <a:spcPts val="1200"/>
              </a:spcAft>
              <a:buFont typeface="Arial" pitchFamily="34" charset="0"/>
              <a:buChar char="•"/>
              <a:defRPr/>
            </a:pPr>
            <a:r>
              <a:rPr lang="en-GB" altLang="en-US" sz="2400" dirty="0">
                <a:solidFill>
                  <a:schemeClr val="tx1">
                    <a:lumMod val="95000"/>
                    <a:lumOff val="5000"/>
                  </a:schemeClr>
                </a:solidFill>
              </a:rPr>
              <a:t>To plan you must observe</a:t>
            </a:r>
          </a:p>
          <a:p>
            <a:pPr marL="180000" indent="-180000" eaLnBrk="1" fontAlgn="auto" hangingPunct="1">
              <a:lnSpc>
                <a:spcPct val="150000"/>
              </a:lnSpc>
              <a:spcAft>
                <a:spcPts val="1200"/>
              </a:spcAft>
              <a:buFont typeface="Arial" pitchFamily="34" charset="0"/>
              <a:buChar char="•"/>
              <a:defRPr/>
            </a:pPr>
            <a:r>
              <a:rPr lang="en-GB" altLang="en-US" sz="2400" dirty="0">
                <a:solidFill>
                  <a:schemeClr val="tx1">
                    <a:lumMod val="95000"/>
                    <a:lumOff val="5000"/>
                  </a:schemeClr>
                </a:solidFill>
              </a:rPr>
              <a:t>Observation means to look, see and understand</a:t>
            </a:r>
          </a:p>
        </p:txBody>
      </p:sp>
    </p:spTree>
    <p:extLst>
      <p:ext uri="{BB962C8B-B14F-4D97-AF65-F5344CB8AC3E}">
        <p14:creationId xmlns:p14="http://schemas.microsoft.com/office/powerpoint/2010/main" val="2362696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Title 1"/>
          <p:cNvSpPr>
            <a:spLocks noGrp="1"/>
          </p:cNvSpPr>
          <p:nvPr>
            <p:ph type="title"/>
          </p:nvPr>
        </p:nvSpPr>
        <p:spPr>
          <a:xfrm>
            <a:off x="457200" y="452438"/>
            <a:ext cx="6923088" cy="1147762"/>
          </a:xfrm>
        </p:spPr>
        <p:txBody>
          <a:bodyPr/>
          <a:lstStyle/>
          <a:p>
            <a:pPr eaLnBrk="1" hangingPunct="1"/>
            <a:r>
              <a:rPr lang="en-GB" altLang="en-US" dirty="0"/>
              <a:t>PLANNING – WHAT CAN BE SEEN</a:t>
            </a:r>
          </a:p>
        </p:txBody>
      </p:sp>
      <p:pic>
        <p:nvPicPr>
          <p:cNvPr id="2" name="Picture 1">
            <a:extLst>
              <a:ext uri="{FF2B5EF4-FFF2-40B4-BE49-F238E27FC236}">
                <a16:creationId xmlns:a16="http://schemas.microsoft.com/office/drawing/2014/main" id="{128EA87A-A6D9-4B5E-B648-AAC77216992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592796"/>
            <a:ext cx="9144000" cy="5276094"/>
          </a:xfrm>
          <a:prstGeom prst="rect">
            <a:avLst/>
          </a:prstGeom>
        </p:spPr>
      </p:pic>
    </p:spTree>
    <p:extLst>
      <p:ext uri="{BB962C8B-B14F-4D97-AF65-F5344CB8AC3E}">
        <p14:creationId xmlns:p14="http://schemas.microsoft.com/office/powerpoint/2010/main" val="15884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1"/>
          <p:cNvSpPr/>
          <p:nvPr/>
        </p:nvSpPr>
        <p:spPr>
          <a:xfrm>
            <a:off x="0" y="1574800"/>
            <a:ext cx="9144000" cy="5275263"/>
          </a:xfrm>
          <a:prstGeom prst="rect">
            <a:avLst/>
          </a:prstGeom>
          <a:solidFill>
            <a:srgbClr val="00B2E2"/>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anchor="ctr"/>
          <a:lstStyle/>
          <a:p>
            <a:pPr algn="ctr" fontAlgn="auto">
              <a:spcBef>
                <a:spcPts val="1200"/>
              </a:spcBef>
              <a:spcAft>
                <a:spcPts val="0"/>
              </a:spcAft>
              <a:defRPr/>
            </a:pPr>
            <a:endParaRPr lang="en-GB" dirty="0">
              <a:solidFill>
                <a:schemeClr val="tx1"/>
              </a:solidFill>
            </a:endParaRPr>
          </a:p>
        </p:txBody>
      </p:sp>
      <p:sp>
        <p:nvSpPr>
          <p:cNvPr id="63492" name="Rectangle 4"/>
          <p:cNvSpPr>
            <a:spLocks noGrp="1" noChangeArrowheads="1"/>
          </p:cNvSpPr>
          <p:nvPr>
            <p:ph type="title"/>
          </p:nvPr>
        </p:nvSpPr>
        <p:spPr>
          <a:xfrm>
            <a:off x="457200" y="452438"/>
            <a:ext cx="6923088" cy="1147762"/>
          </a:xfrm>
        </p:spPr>
        <p:txBody>
          <a:bodyPr/>
          <a:lstStyle/>
          <a:p>
            <a:pPr eaLnBrk="1" hangingPunct="1"/>
            <a:r>
              <a:rPr lang="en-GB" altLang="en-US" dirty="0">
                <a:solidFill>
                  <a:srgbClr val="00B2E2"/>
                </a:solidFill>
                <a:ea typeface="Verdana" pitchFamily="34" charset="0"/>
                <a:cs typeface="Verdana" pitchFamily="34" charset="0"/>
              </a:rPr>
              <a:t>PLANNING – WHAT CAN BE EXPECTED</a:t>
            </a:r>
          </a:p>
        </p:txBody>
      </p:sp>
      <p:pic>
        <p:nvPicPr>
          <p:cNvPr id="3" name="Picture 2">
            <a:extLst>
              <a:ext uri="{FF2B5EF4-FFF2-40B4-BE49-F238E27FC236}">
                <a16:creationId xmlns:a16="http://schemas.microsoft.com/office/drawing/2014/main" id="{FA104DFA-8EE8-4C36-AD4F-7184433BE87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562702"/>
            <a:ext cx="9144000" cy="5394690"/>
          </a:xfrm>
          <a:prstGeom prst="rect">
            <a:avLst/>
          </a:prstGeom>
        </p:spPr>
      </p:pic>
    </p:spTree>
    <p:extLst>
      <p:ext uri="{BB962C8B-B14F-4D97-AF65-F5344CB8AC3E}">
        <p14:creationId xmlns:p14="http://schemas.microsoft.com/office/powerpoint/2010/main" val="1681831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Title 1"/>
          <p:cNvSpPr>
            <a:spLocks noGrp="1"/>
          </p:cNvSpPr>
          <p:nvPr>
            <p:ph type="title"/>
          </p:nvPr>
        </p:nvSpPr>
        <p:spPr>
          <a:xfrm>
            <a:off x="457200" y="452438"/>
            <a:ext cx="6923088" cy="1147762"/>
          </a:xfrm>
        </p:spPr>
        <p:txBody>
          <a:bodyPr/>
          <a:lstStyle/>
          <a:p>
            <a:pPr eaLnBrk="1" hangingPunct="1"/>
            <a:r>
              <a:rPr lang="en-GB" altLang="en-US" dirty="0"/>
              <a:t>PLANNING – WHAT CAN BE SEEN (2)</a:t>
            </a:r>
          </a:p>
        </p:txBody>
      </p:sp>
      <p:pic>
        <p:nvPicPr>
          <p:cNvPr id="2" name="Picture 1">
            <a:extLst>
              <a:ext uri="{FF2B5EF4-FFF2-40B4-BE49-F238E27FC236}">
                <a16:creationId xmlns:a16="http://schemas.microsoft.com/office/drawing/2014/main" id="{ACD61616-5BED-48FB-BD0B-F74FE5FC79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593573"/>
            <a:ext cx="9144000" cy="5255807"/>
          </a:xfrm>
          <a:prstGeom prst="rect">
            <a:avLst/>
          </a:prstGeom>
        </p:spPr>
      </p:pic>
    </p:spTree>
    <p:extLst>
      <p:ext uri="{BB962C8B-B14F-4D97-AF65-F5344CB8AC3E}">
        <p14:creationId xmlns:p14="http://schemas.microsoft.com/office/powerpoint/2010/main" val="38098096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57200" y="452438"/>
            <a:ext cx="6923088" cy="1147762"/>
          </a:xfrm>
        </p:spPr>
        <p:txBody>
          <a:bodyPr/>
          <a:lstStyle/>
          <a:p>
            <a:pPr eaLnBrk="1" hangingPunct="1"/>
            <a:r>
              <a:rPr lang="en-GB" altLang="en-US" dirty="0">
                <a:solidFill>
                  <a:srgbClr val="00B2E2"/>
                </a:solidFill>
                <a:ea typeface="Verdana" pitchFamily="34" charset="0"/>
                <a:cs typeface="Verdana" pitchFamily="34" charset="0"/>
              </a:rPr>
              <a:t>PLANNING – WHAT CANNOT BE SEEN</a:t>
            </a:r>
          </a:p>
        </p:txBody>
      </p:sp>
      <p:pic>
        <p:nvPicPr>
          <p:cNvPr id="3" name="Picture 2">
            <a:extLst>
              <a:ext uri="{FF2B5EF4-FFF2-40B4-BE49-F238E27FC236}">
                <a16:creationId xmlns:a16="http://schemas.microsoft.com/office/drawing/2014/main" id="{360B8D80-1E1A-4761-B9FA-D9CBB37F70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628800"/>
            <a:ext cx="9144000" cy="5297303"/>
          </a:xfrm>
          <a:prstGeom prst="rect">
            <a:avLst/>
          </a:prstGeom>
        </p:spPr>
      </p:pic>
    </p:spTree>
    <p:extLst>
      <p:ext uri="{BB962C8B-B14F-4D97-AF65-F5344CB8AC3E}">
        <p14:creationId xmlns:p14="http://schemas.microsoft.com/office/powerpoint/2010/main" val="3064712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AB497D-44B3-5F6D-92EF-70501A52D4A3}"/>
              </a:ext>
            </a:extLst>
          </p:cNvPr>
          <p:cNvSpPr>
            <a:spLocks noGrp="1"/>
          </p:cNvSpPr>
          <p:nvPr>
            <p:ph type="title"/>
          </p:nvPr>
        </p:nvSpPr>
        <p:spPr/>
        <p:txBody>
          <a:bodyPr/>
          <a:lstStyle/>
          <a:p>
            <a:r>
              <a:rPr lang="en-GB" dirty="0"/>
              <a:t>By the end of this session you will:</a:t>
            </a:r>
          </a:p>
        </p:txBody>
      </p:sp>
      <p:sp>
        <p:nvSpPr>
          <p:cNvPr id="4" name="Text Placeholder 3">
            <a:extLst>
              <a:ext uri="{FF2B5EF4-FFF2-40B4-BE49-F238E27FC236}">
                <a16:creationId xmlns:a16="http://schemas.microsoft.com/office/drawing/2014/main" id="{56DBC549-C489-3F2D-566E-AC5010F8E71E}"/>
              </a:ext>
            </a:extLst>
          </p:cNvPr>
          <p:cNvSpPr>
            <a:spLocks noGrp="1"/>
          </p:cNvSpPr>
          <p:nvPr>
            <p:ph type="body" sz="quarter" idx="13"/>
          </p:nvPr>
        </p:nvSpPr>
        <p:spPr/>
        <p:txBody>
          <a:bodyPr>
            <a:normAutofit fontScale="70000" lnSpcReduction="20000"/>
          </a:bodyPr>
          <a:lstStyle/>
          <a:p>
            <a:r>
              <a:rPr lang="en-GB" dirty="0"/>
              <a:t>Know about IAM, volunteer observers and local  groups</a:t>
            </a:r>
          </a:p>
          <a:p>
            <a:endParaRPr lang="en-GB" dirty="0"/>
          </a:p>
          <a:p>
            <a:r>
              <a:rPr lang="en-GB" dirty="0"/>
              <a:t>Understand the basic principles of advanced driving and it’s basis in Roadcraft</a:t>
            </a:r>
          </a:p>
          <a:p>
            <a:endParaRPr lang="en-GB" dirty="0"/>
          </a:p>
          <a:p>
            <a:r>
              <a:rPr lang="en-GB" dirty="0"/>
              <a:t>Be able to articulate the elements of the system (IPSGA)</a:t>
            </a:r>
          </a:p>
          <a:p>
            <a:endParaRPr lang="en-GB" dirty="0"/>
          </a:p>
          <a:p>
            <a:r>
              <a:rPr lang="en-GB" dirty="0"/>
              <a:t>Be aware of the different types of hazards</a:t>
            </a:r>
          </a:p>
          <a:p>
            <a:endParaRPr lang="en-GB" dirty="0"/>
          </a:p>
          <a:p>
            <a:r>
              <a:rPr lang="en-GB" dirty="0"/>
              <a:t>Have  an understanding of the importance of observation and observation links</a:t>
            </a:r>
          </a:p>
          <a:p>
            <a:endParaRPr lang="en-GB" dirty="0"/>
          </a:p>
          <a:p>
            <a:r>
              <a:rPr lang="en-GB" dirty="0"/>
              <a:t>Understand what limit point means</a:t>
            </a:r>
          </a:p>
          <a:p>
            <a:pPr marL="0" indent="0">
              <a:buNone/>
            </a:pPr>
            <a:endParaRPr lang="en-GB" dirty="0"/>
          </a:p>
          <a:p>
            <a:r>
              <a:rPr lang="en-GB" dirty="0"/>
              <a:t>Have a basic theoretical knowledge of overtaking</a:t>
            </a:r>
          </a:p>
          <a:p>
            <a:endParaRPr lang="en-GB" dirty="0"/>
          </a:p>
          <a:p>
            <a:r>
              <a:rPr lang="en-GB" dirty="0"/>
              <a:t>Be aware of the how Human Factors play a big part in driving</a:t>
            </a:r>
          </a:p>
          <a:p>
            <a:endParaRPr lang="en-GB" dirty="0"/>
          </a:p>
          <a:p>
            <a:endParaRPr lang="en-GB" dirty="0"/>
          </a:p>
        </p:txBody>
      </p:sp>
    </p:spTree>
    <p:extLst>
      <p:ext uri="{BB962C8B-B14F-4D97-AF65-F5344CB8AC3E}">
        <p14:creationId xmlns:p14="http://schemas.microsoft.com/office/powerpoint/2010/main" val="1645522681"/>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441C77-0C86-A7D1-810F-1473570E7F67}"/>
              </a:ext>
            </a:extLst>
          </p:cNvPr>
          <p:cNvSpPr>
            <a:spLocks noGrp="1"/>
          </p:cNvSpPr>
          <p:nvPr>
            <p:ph type="title"/>
          </p:nvPr>
        </p:nvSpPr>
        <p:spPr/>
        <p:txBody>
          <a:bodyPr/>
          <a:lstStyle/>
          <a:p>
            <a:r>
              <a:rPr lang="en-GB" dirty="0"/>
              <a:t>Position</a:t>
            </a:r>
          </a:p>
        </p:txBody>
      </p:sp>
      <p:sp>
        <p:nvSpPr>
          <p:cNvPr id="4" name="Text Placeholder 3">
            <a:extLst>
              <a:ext uri="{FF2B5EF4-FFF2-40B4-BE49-F238E27FC236}">
                <a16:creationId xmlns:a16="http://schemas.microsoft.com/office/drawing/2014/main" id="{75970443-E24F-CAF6-ED1A-BBC6C4BD553F}"/>
              </a:ext>
            </a:extLst>
          </p:cNvPr>
          <p:cNvSpPr>
            <a:spLocks noGrp="1"/>
          </p:cNvSpPr>
          <p:nvPr>
            <p:ph type="body" sz="quarter" idx="13"/>
          </p:nvPr>
        </p:nvSpPr>
        <p:spPr/>
        <p:txBody>
          <a:bodyPr/>
          <a:lstStyle/>
          <a:p>
            <a:r>
              <a:rPr lang="en-GB" dirty="0"/>
              <a:t>For the hazard</a:t>
            </a:r>
          </a:p>
          <a:p>
            <a:endParaRPr lang="en-GB" dirty="0"/>
          </a:p>
          <a:p>
            <a:endParaRPr lang="en-GB" dirty="0"/>
          </a:p>
          <a:p>
            <a:r>
              <a:rPr lang="en-GB" dirty="0"/>
              <a:t>For safety</a:t>
            </a:r>
          </a:p>
          <a:p>
            <a:endParaRPr lang="en-GB" dirty="0"/>
          </a:p>
          <a:p>
            <a:endParaRPr lang="en-GB" dirty="0"/>
          </a:p>
          <a:p>
            <a:r>
              <a:rPr lang="en-GB" dirty="0"/>
              <a:t>For a better view</a:t>
            </a:r>
          </a:p>
          <a:p>
            <a:endParaRPr lang="en-GB" dirty="0"/>
          </a:p>
        </p:txBody>
      </p:sp>
      <p:pic>
        <p:nvPicPr>
          <p:cNvPr id="6" name="Picture 5">
            <a:extLst>
              <a:ext uri="{FF2B5EF4-FFF2-40B4-BE49-F238E27FC236}">
                <a16:creationId xmlns:a16="http://schemas.microsoft.com/office/drawing/2014/main" id="{21E7A3F9-7F99-84AD-6F37-E08A3C527EF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63088" y="4581128"/>
            <a:ext cx="3682884" cy="2172902"/>
          </a:xfrm>
          <a:prstGeom prst="rect">
            <a:avLst/>
          </a:prstGeom>
        </p:spPr>
      </p:pic>
      <p:pic>
        <p:nvPicPr>
          <p:cNvPr id="8" name="Picture 7">
            <a:extLst>
              <a:ext uri="{FF2B5EF4-FFF2-40B4-BE49-F238E27FC236}">
                <a16:creationId xmlns:a16="http://schemas.microsoft.com/office/drawing/2014/main" id="{7E14FFC4-4CF3-4F40-4D1A-47A2AB1F89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47500" y="2391417"/>
            <a:ext cx="3330114" cy="2109072"/>
          </a:xfrm>
          <a:prstGeom prst="rect">
            <a:avLst/>
          </a:prstGeom>
        </p:spPr>
      </p:pic>
      <p:pic>
        <p:nvPicPr>
          <p:cNvPr id="11" name="Picture 10">
            <a:extLst>
              <a:ext uri="{FF2B5EF4-FFF2-40B4-BE49-F238E27FC236}">
                <a16:creationId xmlns:a16="http://schemas.microsoft.com/office/drawing/2014/main" id="{ADA1CA51-6A22-E24B-2174-9F788362A0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77319" y="444624"/>
            <a:ext cx="2871006" cy="1866154"/>
          </a:xfrm>
          <a:prstGeom prst="rect">
            <a:avLst/>
          </a:prstGeom>
        </p:spPr>
      </p:pic>
    </p:spTree>
    <p:extLst>
      <p:ext uri="{BB962C8B-B14F-4D97-AF65-F5344CB8AC3E}">
        <p14:creationId xmlns:p14="http://schemas.microsoft.com/office/powerpoint/2010/main" val="4848285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452438"/>
            <a:ext cx="6886575" cy="1147762"/>
          </a:xfrm>
        </p:spPr>
        <p:txBody>
          <a:bodyPr>
            <a:normAutofit/>
          </a:bodyPr>
          <a:lstStyle/>
          <a:p>
            <a:pPr eaLnBrk="1" hangingPunct="1"/>
            <a:r>
              <a:rPr lang="en-GB" altLang="en-US" sz="3200" dirty="0">
                <a:solidFill>
                  <a:srgbClr val="00B2E2"/>
                </a:solidFill>
              </a:rPr>
              <a:t>POSITIONING</a:t>
            </a:r>
          </a:p>
        </p:txBody>
      </p:sp>
      <p:sp>
        <p:nvSpPr>
          <p:cNvPr id="50179" name="Rectangle 3"/>
          <p:cNvSpPr>
            <a:spLocks noGrp="1" noChangeArrowheads="1"/>
          </p:cNvSpPr>
          <p:nvPr>
            <p:ph type="body" sz="quarter" idx="13"/>
          </p:nvPr>
        </p:nvSpPr>
        <p:spPr>
          <a:xfrm>
            <a:off x="457200" y="1808163"/>
            <a:ext cx="8075613" cy="4308475"/>
          </a:xfrm>
        </p:spPr>
        <p:txBody>
          <a:bodyPr>
            <a:normAutofit/>
          </a:bodyPr>
          <a:lstStyle/>
          <a:p>
            <a:pPr eaLnBrk="1" fontAlgn="auto" hangingPunct="1">
              <a:lnSpc>
                <a:spcPct val="90000"/>
              </a:lnSpc>
              <a:defRPr/>
            </a:pPr>
            <a:r>
              <a:rPr lang="en-GB" altLang="en-US" sz="2400" dirty="0">
                <a:solidFill>
                  <a:schemeClr val="tx1">
                    <a:lumMod val="95000"/>
                    <a:lumOff val="5000"/>
                  </a:schemeClr>
                </a:solidFill>
              </a:rPr>
              <a:t>Position so that you can negotiate any hazard </a:t>
            </a:r>
            <a:r>
              <a:rPr lang="en-GB" altLang="en-US" sz="2400" b="1" dirty="0">
                <a:solidFill>
                  <a:schemeClr val="tx1">
                    <a:lumMod val="95000"/>
                    <a:lumOff val="5000"/>
                  </a:schemeClr>
                </a:solidFill>
              </a:rPr>
              <a:t>safely</a:t>
            </a:r>
            <a:r>
              <a:rPr lang="en-GB" altLang="en-US" sz="2400" dirty="0">
                <a:solidFill>
                  <a:schemeClr val="tx1">
                    <a:lumMod val="95000"/>
                    <a:lumOff val="5000"/>
                  </a:schemeClr>
                </a:solidFill>
              </a:rPr>
              <a:t> and gain the best views of the road ahead, linking hazards together where possible</a:t>
            </a:r>
          </a:p>
          <a:p>
            <a:pPr eaLnBrk="1" fontAlgn="auto" hangingPunct="1">
              <a:lnSpc>
                <a:spcPct val="90000"/>
              </a:lnSpc>
              <a:defRPr/>
            </a:pPr>
            <a:endParaRPr lang="en-GB" altLang="en-US" sz="2400" dirty="0">
              <a:solidFill>
                <a:schemeClr val="tx1">
                  <a:lumMod val="95000"/>
                  <a:lumOff val="5000"/>
                </a:schemeClr>
              </a:solidFill>
            </a:endParaRPr>
          </a:p>
          <a:p>
            <a:pPr eaLnBrk="1" fontAlgn="auto" hangingPunct="1">
              <a:lnSpc>
                <a:spcPct val="90000"/>
              </a:lnSpc>
              <a:defRPr/>
            </a:pPr>
            <a:r>
              <a:rPr lang="en-GB" altLang="en-US" sz="2400" dirty="0">
                <a:solidFill>
                  <a:schemeClr val="tx1">
                    <a:lumMod val="95000"/>
                    <a:lumOff val="5000"/>
                  </a:schemeClr>
                </a:solidFill>
              </a:rPr>
              <a:t>Use correct positioning for turns</a:t>
            </a:r>
          </a:p>
          <a:p>
            <a:pPr eaLnBrk="1" fontAlgn="auto" hangingPunct="1">
              <a:lnSpc>
                <a:spcPct val="90000"/>
              </a:lnSpc>
              <a:defRPr/>
            </a:pPr>
            <a:endParaRPr lang="en-GB" altLang="en-US" sz="2400" dirty="0">
              <a:solidFill>
                <a:schemeClr val="tx1">
                  <a:lumMod val="95000"/>
                  <a:lumOff val="5000"/>
                </a:schemeClr>
              </a:solidFill>
            </a:endParaRPr>
          </a:p>
          <a:p>
            <a:pPr eaLnBrk="1" fontAlgn="auto" hangingPunct="1">
              <a:lnSpc>
                <a:spcPct val="90000"/>
              </a:lnSpc>
              <a:defRPr/>
            </a:pPr>
            <a:r>
              <a:rPr lang="en-GB" altLang="en-US" sz="2400" dirty="0">
                <a:solidFill>
                  <a:schemeClr val="tx1">
                    <a:lumMod val="95000"/>
                    <a:lumOff val="5000"/>
                  </a:schemeClr>
                </a:solidFill>
              </a:rPr>
              <a:t>Take note of markings and position accordingly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474284"/>
            <a:ext cx="9183688" cy="5383716"/>
          </a:xfrm>
          <a:prstGeom prst="rect">
            <a:avLst/>
          </a:prstGeom>
          <a:noFill/>
          <a:ln>
            <a:noFill/>
          </a:ln>
          <a:effectLst>
            <a:outerShdw blurRad="76200" dist="12700" dir="8100000" sy="-23000" kx="800400" algn="br" rotWithShape="0">
              <a:prstClr val="black">
                <a:alpha val="2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Box 3"/>
          <p:cNvSpPr txBox="1">
            <a:spLocks noChangeArrowheads="1"/>
          </p:cNvSpPr>
          <p:nvPr/>
        </p:nvSpPr>
        <p:spPr bwMode="auto">
          <a:xfrm>
            <a:off x="455920" y="5589240"/>
            <a:ext cx="6146892" cy="553998"/>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fontAlgn="auto">
              <a:spcBef>
                <a:spcPct val="0"/>
              </a:spcBef>
              <a:spcAft>
                <a:spcPts val="0"/>
              </a:spcAft>
              <a:buClrTx/>
              <a:buFontTx/>
              <a:buNone/>
              <a:defRPr/>
            </a:pPr>
            <a:r>
              <a:rPr lang="en-GB" altLang="en-US" sz="3000" b="1" dirty="0">
                <a:effectLst>
                  <a:outerShdw blurRad="60007" dist="310007" dir="7680000" sy="30000" kx="1300200" algn="ctr" rotWithShape="0">
                    <a:prstClr val="black">
                      <a:alpha val="32000"/>
                    </a:prstClr>
                  </a:outerShdw>
                </a:effectLst>
                <a:latin typeface="Arial Black" panose="020B0A04020102020204" pitchFamily="34" charset="0"/>
                <a:cs typeface="+mn-cs"/>
              </a:rPr>
              <a:t>Nearside   Centre    Offside</a:t>
            </a:r>
            <a:endParaRPr lang="en-GB" altLang="en-US" sz="2400" b="1" dirty="0">
              <a:ln>
                <a:solidFill>
                  <a:schemeClr val="tx1"/>
                </a:solidFill>
              </a:ln>
              <a:solidFill>
                <a:srgbClr val="FF0000"/>
              </a:solidFill>
              <a:latin typeface="Arial Black" panose="020B0A04020102020204" pitchFamily="34" charset="0"/>
              <a:cs typeface="+mn-cs"/>
            </a:endParaRPr>
          </a:p>
        </p:txBody>
      </p:sp>
      <p:sp>
        <p:nvSpPr>
          <p:cNvPr id="2" name="Title 1">
            <a:extLst>
              <a:ext uri="{FF2B5EF4-FFF2-40B4-BE49-F238E27FC236}">
                <a16:creationId xmlns:a16="http://schemas.microsoft.com/office/drawing/2014/main" id="{1C95CEAF-26A9-6DCD-99EF-E687968ED2D0}"/>
              </a:ext>
            </a:extLst>
          </p:cNvPr>
          <p:cNvSpPr>
            <a:spLocks noGrp="1"/>
          </p:cNvSpPr>
          <p:nvPr>
            <p:ph type="title"/>
          </p:nvPr>
        </p:nvSpPr>
        <p:spPr/>
        <p:txBody>
          <a:bodyPr/>
          <a:lstStyle/>
          <a:p>
            <a:r>
              <a:rPr lang="en-GB" dirty="0"/>
              <a:t>Position</a:t>
            </a:r>
          </a:p>
        </p:txBody>
      </p:sp>
      <p:sp>
        <p:nvSpPr>
          <p:cNvPr id="4" name="Rectangle 3">
            <a:extLst>
              <a:ext uri="{FF2B5EF4-FFF2-40B4-BE49-F238E27FC236}">
                <a16:creationId xmlns:a16="http://schemas.microsoft.com/office/drawing/2014/main" id="{95873436-7FC1-8BB7-5F8A-7AF608CB0057}"/>
              </a:ext>
            </a:extLst>
          </p:cNvPr>
          <p:cNvSpPr/>
          <p:nvPr/>
        </p:nvSpPr>
        <p:spPr>
          <a:xfrm>
            <a:off x="2778271" y="2967335"/>
            <a:ext cx="3587457" cy="923330"/>
          </a:xfrm>
          <a:prstGeom prst="rect">
            <a:avLst/>
          </a:prstGeom>
          <a:noFill/>
        </p:spPr>
        <p:txBody>
          <a:bodyPr wrap="none" lIns="91440" tIns="45720" rIns="91440" bIns="45720">
            <a:prstTxWarp prst="textFadeUp">
              <a:avLst/>
            </a:prstTxWarp>
            <a:spAutoFit/>
          </a:bodyPr>
          <a:lstStyle/>
          <a:p>
            <a:pPr algn="ctr"/>
            <a:endParaRPr lang="en-GB"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8" name="TextBox 7">
            <a:extLst>
              <a:ext uri="{FF2B5EF4-FFF2-40B4-BE49-F238E27FC236}">
                <a16:creationId xmlns:a16="http://schemas.microsoft.com/office/drawing/2014/main" id="{26DA8124-2A8A-E39D-08F0-02F3169E8E90}"/>
              </a:ext>
            </a:extLst>
          </p:cNvPr>
          <p:cNvSpPr txBox="1"/>
          <p:nvPr/>
        </p:nvSpPr>
        <p:spPr>
          <a:xfrm>
            <a:off x="6120172" y="5302011"/>
            <a:ext cx="3315544" cy="830997"/>
          </a:xfrm>
          <a:prstGeom prst="rect">
            <a:avLst/>
          </a:prstGeom>
          <a:noFill/>
        </p:spPr>
        <p:txBody>
          <a:bodyPr wrap="square">
            <a:spAutoFit/>
          </a:bodyPr>
          <a:lstStyle/>
          <a:p>
            <a:pPr algn="ctr" fontAlgn="auto">
              <a:spcAft>
                <a:spcPts val="0"/>
              </a:spcAft>
              <a:defRPr/>
            </a:pPr>
            <a:r>
              <a:rPr lang="en-GB" sz="2400" b="1" dirty="0">
                <a:solidFill>
                  <a:srgbClr val="FF0000"/>
                </a:solidFill>
                <a:effectLst>
                  <a:outerShdw blurRad="60007" dist="310007" dir="7680000" sy="30000" kx="1300200" algn="ctr" rotWithShape="0">
                    <a:prstClr val="black">
                      <a:alpha val="32000"/>
                    </a:prstClr>
                  </a:outerShdw>
                </a:effectLst>
                <a:latin typeface="Arial Black" panose="020B0A04020102020204" pitchFamily="34" charset="0"/>
                <a:cs typeface="+mn-cs"/>
              </a:rPr>
              <a:t>Opposite</a:t>
            </a:r>
          </a:p>
          <a:p>
            <a:pPr algn="ctr" fontAlgn="auto">
              <a:spcAft>
                <a:spcPts val="0"/>
              </a:spcAft>
              <a:defRPr/>
            </a:pPr>
            <a:r>
              <a:rPr lang="en-GB" sz="2400" b="1" dirty="0">
                <a:solidFill>
                  <a:srgbClr val="FF0000"/>
                </a:solidFill>
                <a:effectLst>
                  <a:outerShdw blurRad="60007" dist="310007" dir="7680000" sy="30000" kx="1300200" algn="ctr" rotWithShape="0">
                    <a:prstClr val="black">
                      <a:alpha val="32000"/>
                    </a:prstClr>
                  </a:outerShdw>
                </a:effectLst>
                <a:latin typeface="Arial Black" panose="020B0A04020102020204" pitchFamily="34" charset="0"/>
                <a:cs typeface="+mn-cs"/>
              </a:rPr>
              <a:t>Carriageway</a:t>
            </a:r>
            <a:endParaRPr lang="en-GB" sz="3000" b="1" dirty="0">
              <a:solidFill>
                <a:srgbClr val="FF0000"/>
              </a:solidFill>
              <a:effectLst>
                <a:outerShdw blurRad="60007" dist="310007" dir="7680000" sy="30000" kx="1300200" algn="ctr" rotWithShape="0">
                  <a:prstClr val="black">
                    <a:alpha val="32000"/>
                  </a:prstClr>
                </a:outerShdw>
              </a:effectLst>
              <a:latin typeface="Arial Black" panose="020B0A04020102020204" pitchFamily="34" charset="0"/>
              <a:cs typeface="+mn-cs"/>
            </a:endParaRPr>
          </a:p>
        </p:txBody>
      </p:sp>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4034" name="Picture 3" descr="C:\Users\Henny\IAM\Presentations\position on road.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477963"/>
            <a:ext cx="9144000" cy="540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3"/>
          <p:cNvSpPr>
            <a:spLocks noGrp="1" noChangeArrowheads="1"/>
          </p:cNvSpPr>
          <p:nvPr>
            <p:ph idx="4294967295"/>
          </p:nvPr>
        </p:nvSpPr>
        <p:spPr bwMode="auto">
          <a:xfrm>
            <a:off x="792163" y="5553075"/>
            <a:ext cx="5105400" cy="1317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buFont typeface="Wingdings" pitchFamily="2" charset="2"/>
              <a:buChar char="Ø"/>
            </a:pPr>
            <a:r>
              <a:rPr lang="en-GB" altLang="en-US" b="1" dirty="0">
                <a:solidFill>
                  <a:srgbClr val="00B0F0"/>
                </a:solidFill>
              </a:rPr>
              <a:t>To pass hazard safely</a:t>
            </a:r>
          </a:p>
          <a:p>
            <a:pPr eaLnBrk="1" hangingPunct="1">
              <a:lnSpc>
                <a:spcPct val="90000"/>
              </a:lnSpc>
              <a:buFont typeface="Wingdings" pitchFamily="2" charset="2"/>
              <a:buChar char="Ø"/>
            </a:pPr>
            <a:r>
              <a:rPr lang="en-GB" altLang="en-US" b="1" dirty="0">
                <a:solidFill>
                  <a:srgbClr val="00B0F0"/>
                </a:solidFill>
              </a:rPr>
              <a:t>To increase view</a:t>
            </a:r>
          </a:p>
          <a:p>
            <a:pPr eaLnBrk="1" hangingPunct="1">
              <a:lnSpc>
                <a:spcPct val="90000"/>
              </a:lnSpc>
              <a:buFont typeface="Wingdings" pitchFamily="2" charset="2"/>
              <a:buChar char="Ø"/>
            </a:pPr>
            <a:endParaRPr lang="en-GB" altLang="en-US" b="1" dirty="0">
              <a:solidFill>
                <a:srgbClr val="FFFF00"/>
              </a:solidFill>
            </a:endParaRPr>
          </a:p>
          <a:p>
            <a:pPr eaLnBrk="1" hangingPunct="1">
              <a:lnSpc>
                <a:spcPct val="90000"/>
              </a:lnSpc>
              <a:buFont typeface="Wingdings" pitchFamily="2" charset="2"/>
              <a:buNone/>
            </a:pPr>
            <a:endParaRPr lang="en-GB" altLang="en-US" b="1" dirty="0">
              <a:solidFill>
                <a:srgbClr val="FFFF00"/>
              </a:solidFill>
              <a:latin typeface="Times New Roman" pitchFamily="18" charset="0"/>
            </a:endParaRPr>
          </a:p>
        </p:txBody>
      </p:sp>
      <p:sp>
        <p:nvSpPr>
          <p:cNvPr id="44036" name="TextBox 1"/>
          <p:cNvSpPr txBox="1">
            <a:spLocks noChangeArrowheads="1"/>
          </p:cNvSpPr>
          <p:nvPr/>
        </p:nvSpPr>
        <p:spPr bwMode="auto">
          <a:xfrm>
            <a:off x="323528" y="404664"/>
            <a:ext cx="68040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3200" b="1" dirty="0">
                <a:solidFill>
                  <a:srgbClr val="00B2E2"/>
                </a:solidFill>
              </a:rPr>
              <a:t>POSITIONING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Fp2_mntbrowne\Public\Driving School\Presentations\My Pictures\Bend.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763" y="1600200"/>
            <a:ext cx="9148763" cy="528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itle 1"/>
          <p:cNvSpPr>
            <a:spLocks noGrp="1"/>
          </p:cNvSpPr>
          <p:nvPr>
            <p:ph type="title"/>
          </p:nvPr>
        </p:nvSpPr>
        <p:spPr>
          <a:xfrm>
            <a:off x="457200" y="452438"/>
            <a:ext cx="6923088" cy="1147762"/>
          </a:xfrm>
        </p:spPr>
        <p:txBody>
          <a:bodyPr>
            <a:normAutofit/>
          </a:bodyPr>
          <a:lstStyle/>
          <a:p>
            <a:pPr eaLnBrk="1" hangingPunct="1"/>
            <a:r>
              <a:rPr lang="en-GB" altLang="en-US" sz="3200" dirty="0"/>
              <a:t>POSITIONING FOR BENDS</a:t>
            </a:r>
          </a:p>
        </p:txBody>
      </p:sp>
      <p:sp>
        <p:nvSpPr>
          <p:cNvPr id="4" name="Oval 3"/>
          <p:cNvSpPr/>
          <p:nvPr/>
        </p:nvSpPr>
        <p:spPr>
          <a:xfrm>
            <a:off x="6877050" y="4508500"/>
            <a:ext cx="2057400" cy="2235200"/>
          </a:xfrm>
          <a:prstGeom prst="ellipse">
            <a:avLst/>
          </a:prstGeom>
          <a:noFill/>
          <a:ln w="38100">
            <a:solidFill>
              <a:srgbClr val="00B2E2"/>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anchor="ctr"/>
          <a:lstStyle/>
          <a:p>
            <a:pPr algn="ctr" fontAlgn="auto">
              <a:spcBef>
                <a:spcPts val="1200"/>
              </a:spcBef>
              <a:spcAft>
                <a:spcPts val="0"/>
              </a:spcAft>
              <a:defRPr/>
            </a:pPr>
            <a:endParaRPr lang="en-US" altLang="en-US" dirty="0">
              <a:solidFill>
                <a:schemeClr val="tx1"/>
              </a:solidFill>
            </a:endParaRPr>
          </a:p>
          <a:p>
            <a:pPr algn="ctr" fontAlgn="auto">
              <a:spcBef>
                <a:spcPts val="1200"/>
              </a:spcBef>
              <a:spcAft>
                <a:spcPts val="0"/>
              </a:spcAft>
              <a:defRPr/>
            </a:pPr>
            <a:r>
              <a:rPr lang="en-US" altLang="en-US" dirty="0">
                <a:solidFill>
                  <a:schemeClr val="bg1"/>
                </a:solidFill>
              </a:rPr>
              <a:t>move to the</a:t>
            </a:r>
          </a:p>
          <a:p>
            <a:pPr algn="ctr" fontAlgn="auto">
              <a:spcAft>
                <a:spcPts val="0"/>
              </a:spcAft>
              <a:defRPr/>
            </a:pPr>
            <a:r>
              <a:rPr lang="en-US" altLang="en-US" dirty="0">
                <a:solidFill>
                  <a:schemeClr val="bg1"/>
                </a:solidFill>
              </a:rPr>
              <a:t>offside to</a:t>
            </a:r>
          </a:p>
          <a:p>
            <a:pPr algn="ctr" fontAlgn="auto">
              <a:spcAft>
                <a:spcPts val="0"/>
              </a:spcAft>
              <a:defRPr/>
            </a:pPr>
            <a:r>
              <a:rPr lang="en-US" altLang="en-US" dirty="0">
                <a:solidFill>
                  <a:schemeClr val="bg1"/>
                </a:solidFill>
              </a:rPr>
              <a:t>increase the</a:t>
            </a:r>
          </a:p>
          <a:p>
            <a:pPr algn="ctr" fontAlgn="auto">
              <a:spcAft>
                <a:spcPts val="0"/>
              </a:spcAft>
              <a:defRPr/>
            </a:pPr>
            <a:r>
              <a:rPr lang="en-US" altLang="en-US" dirty="0">
                <a:solidFill>
                  <a:schemeClr val="bg1"/>
                </a:solidFill>
              </a:rPr>
              <a:t>view around </a:t>
            </a:r>
          </a:p>
          <a:p>
            <a:pPr algn="ctr" fontAlgn="auto">
              <a:spcAft>
                <a:spcPts val="0"/>
              </a:spcAft>
              <a:defRPr/>
            </a:pPr>
            <a:r>
              <a:rPr lang="en-US" altLang="en-US" dirty="0">
                <a:solidFill>
                  <a:schemeClr val="bg1"/>
                </a:solidFill>
              </a:rPr>
              <a:t>a left hand </a:t>
            </a:r>
          </a:p>
          <a:p>
            <a:pPr algn="ctr" fontAlgn="auto">
              <a:spcAft>
                <a:spcPts val="0"/>
              </a:spcAft>
              <a:defRPr/>
            </a:pPr>
            <a:r>
              <a:rPr lang="en-US" altLang="en-US" dirty="0">
                <a:solidFill>
                  <a:schemeClr val="bg1"/>
                </a:solidFill>
              </a:rPr>
              <a:t>bend</a:t>
            </a:r>
          </a:p>
          <a:p>
            <a:pPr algn="ctr" fontAlgn="auto">
              <a:spcBef>
                <a:spcPts val="0"/>
              </a:spcBef>
              <a:spcAft>
                <a:spcPts val="0"/>
              </a:spcAft>
              <a:defRPr/>
            </a:pPr>
            <a:endParaRPr lang="en-GB" dirty="0"/>
          </a:p>
        </p:txBody>
      </p:sp>
      <p:cxnSp>
        <p:nvCxnSpPr>
          <p:cNvPr id="6" name="Straight Arrow Connector 5"/>
          <p:cNvCxnSpPr/>
          <p:nvPr/>
        </p:nvCxnSpPr>
        <p:spPr>
          <a:xfrm flipH="1">
            <a:off x="5508625" y="5842000"/>
            <a:ext cx="1258888" cy="32385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7FA0DB-C5C4-449A-B163-CCDC7A1170F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571387"/>
            <a:ext cx="9144000" cy="5277993"/>
          </a:xfrm>
          <a:prstGeom prst="rect">
            <a:avLst/>
          </a:prstGeom>
        </p:spPr>
      </p:pic>
      <p:sp>
        <p:nvSpPr>
          <p:cNvPr id="46083" name="Rectangle 3"/>
          <p:cNvSpPr>
            <a:spLocks noChangeArrowheads="1"/>
          </p:cNvSpPr>
          <p:nvPr/>
        </p:nvSpPr>
        <p:spPr bwMode="auto">
          <a:xfrm>
            <a:off x="6408738" y="2184946"/>
            <a:ext cx="2843212" cy="311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3600" b="1" dirty="0">
                <a:solidFill>
                  <a:srgbClr val="FFFF00"/>
                </a:solidFill>
                <a:latin typeface="Arial" charset="0"/>
              </a:rPr>
              <a:t>Link bends &amp; hazards together</a:t>
            </a:r>
          </a:p>
        </p:txBody>
      </p:sp>
      <p:sp>
        <p:nvSpPr>
          <p:cNvPr id="46084" name="Title 1"/>
          <p:cNvSpPr>
            <a:spLocks noGrp="1"/>
          </p:cNvSpPr>
          <p:nvPr>
            <p:ph type="title"/>
          </p:nvPr>
        </p:nvSpPr>
        <p:spPr>
          <a:xfrm>
            <a:off x="457200" y="452438"/>
            <a:ext cx="6923088" cy="1147762"/>
          </a:xfrm>
        </p:spPr>
        <p:txBody>
          <a:bodyPr>
            <a:normAutofit/>
          </a:bodyPr>
          <a:lstStyle/>
          <a:p>
            <a:pPr eaLnBrk="1" hangingPunct="1"/>
            <a:r>
              <a:rPr lang="en-GB" altLang="en-US" sz="3200" dirty="0"/>
              <a:t>POSITIONING FOR BENDS</a:t>
            </a:r>
          </a:p>
        </p:txBody>
      </p:sp>
      <p:sp>
        <p:nvSpPr>
          <p:cNvPr id="4" name="Oval 3"/>
          <p:cNvSpPr/>
          <p:nvPr/>
        </p:nvSpPr>
        <p:spPr>
          <a:xfrm>
            <a:off x="323850" y="3968750"/>
            <a:ext cx="2447925" cy="2025650"/>
          </a:xfrm>
          <a:prstGeom prst="ellipse">
            <a:avLst/>
          </a:prstGeom>
          <a:noFill/>
          <a:ln w="38100">
            <a:solidFill>
              <a:srgbClr val="00B2E2"/>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anchor="ctr"/>
          <a:lstStyle/>
          <a:p>
            <a:pPr algn="ctr" fontAlgn="auto">
              <a:spcAft>
                <a:spcPts val="0"/>
              </a:spcAft>
              <a:defRPr/>
            </a:pPr>
            <a:r>
              <a:rPr lang="en-US" altLang="en-US" dirty="0">
                <a:solidFill>
                  <a:schemeClr val="bg1"/>
                </a:solidFill>
              </a:rPr>
              <a:t>move to </a:t>
            </a:r>
          </a:p>
          <a:p>
            <a:pPr algn="ctr" fontAlgn="auto">
              <a:spcAft>
                <a:spcPts val="0"/>
              </a:spcAft>
              <a:defRPr/>
            </a:pPr>
            <a:r>
              <a:rPr lang="en-US" altLang="en-US" dirty="0">
                <a:solidFill>
                  <a:schemeClr val="bg1"/>
                </a:solidFill>
              </a:rPr>
              <a:t>nearside to </a:t>
            </a:r>
          </a:p>
          <a:p>
            <a:pPr algn="ctr" fontAlgn="auto">
              <a:spcAft>
                <a:spcPts val="0"/>
              </a:spcAft>
              <a:defRPr/>
            </a:pPr>
            <a:r>
              <a:rPr lang="en-US" altLang="en-US" dirty="0">
                <a:solidFill>
                  <a:schemeClr val="bg1"/>
                </a:solidFill>
              </a:rPr>
              <a:t>increase the</a:t>
            </a:r>
          </a:p>
          <a:p>
            <a:pPr algn="ctr" fontAlgn="auto">
              <a:spcAft>
                <a:spcPts val="0"/>
              </a:spcAft>
              <a:defRPr/>
            </a:pPr>
            <a:r>
              <a:rPr lang="en-US" altLang="en-US" dirty="0">
                <a:solidFill>
                  <a:schemeClr val="bg1"/>
                </a:solidFill>
              </a:rPr>
              <a:t>view around</a:t>
            </a:r>
          </a:p>
          <a:p>
            <a:pPr algn="ctr" fontAlgn="auto">
              <a:spcAft>
                <a:spcPts val="0"/>
              </a:spcAft>
              <a:defRPr/>
            </a:pPr>
            <a:r>
              <a:rPr lang="en-US" altLang="en-US" dirty="0">
                <a:solidFill>
                  <a:schemeClr val="bg1"/>
                </a:solidFill>
              </a:rPr>
              <a:t>a right hand</a:t>
            </a:r>
          </a:p>
          <a:p>
            <a:pPr algn="ctr" fontAlgn="auto">
              <a:spcAft>
                <a:spcPts val="0"/>
              </a:spcAft>
              <a:defRPr/>
            </a:pPr>
            <a:r>
              <a:rPr lang="en-US" altLang="en-US" dirty="0">
                <a:solidFill>
                  <a:schemeClr val="bg1"/>
                </a:solidFill>
              </a:rPr>
              <a:t>bend</a:t>
            </a:r>
          </a:p>
        </p:txBody>
      </p:sp>
      <p:cxnSp>
        <p:nvCxnSpPr>
          <p:cNvPr id="6" name="Straight Arrow Connector 5"/>
          <p:cNvCxnSpPr>
            <a:cxnSpLocks/>
          </p:cNvCxnSpPr>
          <p:nvPr/>
        </p:nvCxnSpPr>
        <p:spPr>
          <a:xfrm>
            <a:off x="2771775" y="4854740"/>
            <a:ext cx="2088257" cy="44646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48130" name="Title 1"/>
          <p:cNvSpPr>
            <a:spLocks noGrp="1"/>
          </p:cNvSpPr>
          <p:nvPr>
            <p:ph type="title"/>
          </p:nvPr>
        </p:nvSpPr>
        <p:spPr>
          <a:xfrm>
            <a:off x="457200" y="452438"/>
            <a:ext cx="6923088" cy="1147762"/>
          </a:xfrm>
        </p:spPr>
        <p:txBody>
          <a:bodyPr>
            <a:normAutofit/>
          </a:bodyPr>
          <a:lstStyle/>
          <a:p>
            <a:pPr eaLnBrk="1" hangingPunct="1"/>
            <a:r>
              <a:rPr lang="en-GB" altLang="en-US" sz="3200" dirty="0"/>
              <a:t>SPEED</a:t>
            </a:r>
          </a:p>
        </p:txBody>
      </p:sp>
      <p:sp>
        <p:nvSpPr>
          <p:cNvPr id="56323" name="Rectangle 2"/>
          <p:cNvSpPr>
            <a:spLocks noGrp="1" noChangeArrowheads="1"/>
          </p:cNvSpPr>
          <p:nvPr>
            <p:ph idx="4294967295"/>
          </p:nvPr>
        </p:nvSpPr>
        <p:spPr>
          <a:xfrm>
            <a:off x="611188" y="1412875"/>
            <a:ext cx="8137525" cy="4824413"/>
          </a:xfrm>
        </p:spPr>
        <p:txBody>
          <a:bodyPr>
            <a:normAutofit/>
          </a:bodyPr>
          <a:lstStyle/>
          <a:p>
            <a:pPr marL="180000" indent="-180000" eaLnBrk="1" fontAlgn="auto" hangingPunct="1">
              <a:spcBef>
                <a:spcPct val="0"/>
              </a:spcBef>
              <a:spcAft>
                <a:spcPts val="1200"/>
              </a:spcAft>
              <a:buFont typeface="Arial" pitchFamily="34" charset="0"/>
              <a:buChar char="•"/>
              <a:defRPr/>
            </a:pPr>
            <a:r>
              <a:rPr lang="en-GB" altLang="en-US" sz="2400" dirty="0"/>
              <a:t>Adjust speed as necessary.</a:t>
            </a:r>
          </a:p>
          <a:p>
            <a:pPr marL="180000" indent="-180000" eaLnBrk="1" fontAlgn="auto" hangingPunct="1">
              <a:spcBef>
                <a:spcPct val="0"/>
              </a:spcBef>
              <a:spcAft>
                <a:spcPts val="1200"/>
              </a:spcAft>
              <a:buFont typeface="Arial" pitchFamily="34" charset="0"/>
              <a:buChar char="•"/>
              <a:defRPr/>
            </a:pPr>
            <a:r>
              <a:rPr lang="en-GB" altLang="en-US" sz="2400" b="1" dirty="0"/>
              <a:t>Brakes are to slow -  gears are to go</a:t>
            </a:r>
          </a:p>
          <a:p>
            <a:pPr marL="180000" indent="-180000" eaLnBrk="1" fontAlgn="auto" hangingPunct="1">
              <a:spcBef>
                <a:spcPct val="0"/>
              </a:spcBef>
              <a:spcAft>
                <a:spcPts val="0"/>
              </a:spcAft>
              <a:buFont typeface="Arial" pitchFamily="34" charset="0"/>
              <a:buChar char="•"/>
              <a:defRPr/>
            </a:pPr>
            <a:r>
              <a:rPr lang="en-GB" altLang="en-US" sz="2400" dirty="0"/>
              <a:t>The brake pedal is </a:t>
            </a:r>
            <a:r>
              <a:rPr lang="en-GB" altLang="en-US" sz="2400" b="1" dirty="0"/>
              <a:t>not</a:t>
            </a:r>
            <a:r>
              <a:rPr lang="en-GB" altLang="en-US" sz="2400" dirty="0"/>
              <a:t> an on/off switch. </a:t>
            </a:r>
          </a:p>
          <a:p>
            <a:pPr marL="0" indent="0" eaLnBrk="1" fontAlgn="auto" hangingPunct="1">
              <a:spcBef>
                <a:spcPct val="0"/>
              </a:spcBef>
              <a:spcAft>
                <a:spcPts val="1200"/>
              </a:spcAft>
              <a:buFont typeface="Arial" pitchFamily="34" charset="0"/>
              <a:buNone/>
              <a:defRPr/>
            </a:pPr>
            <a:r>
              <a:rPr lang="en-GB" altLang="en-US" sz="1800" dirty="0"/>
              <a:t>   (Braking should take min 4 seconds to find/firm/feather brake action)</a:t>
            </a:r>
          </a:p>
          <a:p>
            <a:pPr marL="180000" indent="-180000" eaLnBrk="1" fontAlgn="auto" hangingPunct="1">
              <a:spcBef>
                <a:spcPct val="0"/>
              </a:spcBef>
              <a:spcAft>
                <a:spcPts val="1200"/>
              </a:spcAft>
              <a:buFont typeface="Arial" pitchFamily="34" charset="0"/>
              <a:buChar char="•"/>
              <a:defRPr/>
            </a:pPr>
            <a:r>
              <a:rPr lang="en-GB" altLang="en-US" sz="2400" dirty="0"/>
              <a:t>Make good use of acceleration sense.</a:t>
            </a:r>
          </a:p>
          <a:p>
            <a:pPr marL="180000" indent="-180000" eaLnBrk="1" fontAlgn="auto" hangingPunct="1">
              <a:spcBef>
                <a:spcPct val="0"/>
              </a:spcBef>
              <a:spcAft>
                <a:spcPts val="1200"/>
              </a:spcAft>
              <a:buFont typeface="Arial" pitchFamily="34" charset="0"/>
              <a:buChar char="•"/>
              <a:defRPr/>
            </a:pPr>
            <a:r>
              <a:rPr lang="en-GB" altLang="en-US" sz="2400" dirty="0"/>
              <a:t>Always have the correct speed for the circumstances or to negotiate the hazard.               </a:t>
            </a:r>
            <a:endParaRPr lang="en-GB" altLang="en-US" sz="2400" u="sng" dirty="0"/>
          </a:p>
          <a:p>
            <a:pPr marL="180000" indent="-180000" eaLnBrk="1" fontAlgn="auto" hangingPunct="1">
              <a:spcBef>
                <a:spcPct val="0"/>
              </a:spcBef>
              <a:buFont typeface="Arial" pitchFamily="34" charset="0"/>
              <a:buChar char="•"/>
              <a:defRPr/>
            </a:pPr>
            <a:r>
              <a:rPr lang="en-GB" altLang="en-US" sz="2400" dirty="0"/>
              <a:t>Use the brake and/or acceleration sense to adjust speed.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D27A9-45D6-4456-87CB-649849BE07E4}"/>
              </a:ext>
            </a:extLst>
          </p:cNvPr>
          <p:cNvSpPr>
            <a:spLocks noGrp="1"/>
          </p:cNvSpPr>
          <p:nvPr>
            <p:ph type="title"/>
          </p:nvPr>
        </p:nvSpPr>
        <p:spPr/>
        <p:txBody>
          <a:bodyPr/>
          <a:lstStyle/>
          <a:p>
            <a:r>
              <a:rPr lang="en-GB" dirty="0"/>
              <a:t>Speed – how do you reduce speed?</a:t>
            </a:r>
          </a:p>
        </p:txBody>
      </p:sp>
      <p:sp>
        <p:nvSpPr>
          <p:cNvPr id="16" name="Text Placeholder 15">
            <a:extLst>
              <a:ext uri="{FF2B5EF4-FFF2-40B4-BE49-F238E27FC236}">
                <a16:creationId xmlns:a16="http://schemas.microsoft.com/office/drawing/2014/main" id="{129AE6EA-12F9-CA30-D614-9C7ABEC34700}"/>
              </a:ext>
            </a:extLst>
          </p:cNvPr>
          <p:cNvSpPr>
            <a:spLocks noGrp="1"/>
          </p:cNvSpPr>
          <p:nvPr>
            <p:ph type="body" sz="quarter" idx="13"/>
          </p:nvPr>
        </p:nvSpPr>
        <p:spPr>
          <a:xfrm>
            <a:off x="457201" y="1775426"/>
            <a:ext cx="8111243" cy="3741806"/>
          </a:xfrm>
        </p:spPr>
        <p:txBody>
          <a:bodyPr>
            <a:normAutofit fontScale="92500" lnSpcReduction="10000"/>
          </a:bodyPr>
          <a:lstStyle/>
          <a:p>
            <a:r>
              <a:rPr lang="en-GB" dirty="0"/>
              <a:t>Acceleration Sense</a:t>
            </a:r>
          </a:p>
          <a:p>
            <a:endParaRPr lang="en-GB" dirty="0"/>
          </a:p>
          <a:p>
            <a:endParaRPr lang="en-GB" dirty="0"/>
          </a:p>
          <a:p>
            <a:endParaRPr lang="en-GB" dirty="0"/>
          </a:p>
          <a:p>
            <a:endParaRPr lang="en-GB" dirty="0"/>
          </a:p>
          <a:p>
            <a:r>
              <a:rPr lang="en-GB" dirty="0"/>
              <a:t>Braking</a:t>
            </a:r>
          </a:p>
          <a:p>
            <a:endParaRPr lang="en-GB" dirty="0"/>
          </a:p>
          <a:p>
            <a:pPr lvl="1"/>
            <a:r>
              <a:rPr lang="en-GB" dirty="0"/>
              <a:t>Tapered: progressive braking</a:t>
            </a:r>
          </a:p>
          <a:p>
            <a:pPr lvl="1"/>
            <a:endParaRPr lang="en-GB" dirty="0"/>
          </a:p>
          <a:p>
            <a:pPr lvl="1"/>
            <a:r>
              <a:rPr lang="en-GB" dirty="0"/>
              <a:t>Smooth weight transfer</a:t>
            </a:r>
          </a:p>
          <a:p>
            <a:pPr marL="0" indent="0">
              <a:buNone/>
            </a:pPr>
            <a:endParaRPr lang="en-GB" dirty="0"/>
          </a:p>
          <a:p>
            <a:pPr marL="266700" lvl="1" indent="0">
              <a:buNone/>
            </a:pPr>
            <a:endParaRPr lang="en-GB" dirty="0"/>
          </a:p>
          <a:p>
            <a:pPr marL="266700" lvl="1" indent="0">
              <a:buNone/>
            </a:pPr>
            <a:endParaRPr lang="en-GB" dirty="0"/>
          </a:p>
          <a:p>
            <a:pPr marL="266700" lvl="1" indent="0">
              <a:buNone/>
            </a:pPr>
            <a:endParaRPr lang="en-GB" dirty="0"/>
          </a:p>
        </p:txBody>
      </p:sp>
      <p:sp>
        <p:nvSpPr>
          <p:cNvPr id="17" name="TextBox 16">
            <a:extLst>
              <a:ext uri="{FF2B5EF4-FFF2-40B4-BE49-F238E27FC236}">
                <a16:creationId xmlns:a16="http://schemas.microsoft.com/office/drawing/2014/main" id="{BAF4308C-CA77-672F-C775-BD18D5679BA2}"/>
              </a:ext>
            </a:extLst>
          </p:cNvPr>
          <p:cNvSpPr txBox="1"/>
          <p:nvPr/>
        </p:nvSpPr>
        <p:spPr>
          <a:xfrm>
            <a:off x="3239852" y="1832601"/>
            <a:ext cx="5766676"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GB" dirty="0">
                <a:solidFill>
                  <a:schemeClr val="bg1"/>
                </a:solidFill>
              </a:rPr>
              <a:t>The ability to vary vehicle speed in response to changing road and traffic conditions by accurate use of the accelerator; so that you use the brakes less or not at all</a:t>
            </a:r>
          </a:p>
        </p:txBody>
      </p:sp>
      <p:pic>
        <p:nvPicPr>
          <p:cNvPr id="21" name="Picture 20">
            <a:extLst>
              <a:ext uri="{FF2B5EF4-FFF2-40B4-BE49-F238E27FC236}">
                <a16:creationId xmlns:a16="http://schemas.microsoft.com/office/drawing/2014/main" id="{06B69347-9A2E-DE57-2965-E0D1749A07B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21174" y="3933043"/>
            <a:ext cx="3486150" cy="684076"/>
          </a:xfrm>
          <a:prstGeom prst="rect">
            <a:avLst/>
          </a:prstGeom>
        </p:spPr>
      </p:pic>
      <p:pic>
        <p:nvPicPr>
          <p:cNvPr id="22" name="Picture 21">
            <a:extLst>
              <a:ext uri="{FF2B5EF4-FFF2-40B4-BE49-F238E27FC236}">
                <a16:creationId xmlns:a16="http://schemas.microsoft.com/office/drawing/2014/main" id="{42196406-ABC3-72B4-730F-850339E1F62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1174" y="4725144"/>
            <a:ext cx="2667000" cy="1800225"/>
          </a:xfrm>
          <a:prstGeom prst="rect">
            <a:avLst/>
          </a:prstGeom>
        </p:spPr>
      </p:pic>
      <p:pic>
        <p:nvPicPr>
          <p:cNvPr id="4" name="Picture 3">
            <a:extLst>
              <a:ext uri="{FF2B5EF4-FFF2-40B4-BE49-F238E27FC236}">
                <a16:creationId xmlns:a16="http://schemas.microsoft.com/office/drawing/2014/main" id="{0A4A7324-0E8F-7F65-AAB4-7560C8F135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17680" y="3825123"/>
            <a:ext cx="1171734" cy="856083"/>
          </a:xfrm>
          <a:prstGeom prst="rect">
            <a:avLst/>
          </a:prstGeom>
        </p:spPr>
      </p:pic>
    </p:spTree>
    <p:extLst>
      <p:ext uri="{BB962C8B-B14F-4D97-AF65-F5344CB8AC3E}">
        <p14:creationId xmlns:p14="http://schemas.microsoft.com/office/powerpoint/2010/main" val="28545310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
                                            <p:txEl>
                                              <p:pRg st="7" end="7"/>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1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1042988" y="2492375"/>
            <a:ext cx="6769100" cy="0"/>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sp>
        <p:nvSpPr>
          <p:cNvPr id="3" name="Isosceles Triangle 2"/>
          <p:cNvSpPr/>
          <p:nvPr/>
        </p:nvSpPr>
        <p:spPr>
          <a:xfrm>
            <a:off x="1692275" y="2035175"/>
            <a:ext cx="314325" cy="457200"/>
          </a:xfrm>
          <a:prstGeom prst="triangle">
            <a:avLst/>
          </a:prstGeom>
          <a:solidFill>
            <a:srgbClr val="4F81BD"/>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endParaRPr lang="en-GB" kern="0" dirty="0">
              <a:solidFill>
                <a:prstClr val="white"/>
              </a:solidFill>
              <a:latin typeface="Calibri"/>
              <a:cs typeface="+mn-cs"/>
            </a:endParaRPr>
          </a:p>
        </p:txBody>
      </p:sp>
      <p:sp>
        <p:nvSpPr>
          <p:cNvPr id="4" name="Isosceles Triangle 3"/>
          <p:cNvSpPr/>
          <p:nvPr/>
        </p:nvSpPr>
        <p:spPr>
          <a:xfrm>
            <a:off x="5651500" y="2035175"/>
            <a:ext cx="314325" cy="457200"/>
          </a:xfrm>
          <a:prstGeom prst="triangle">
            <a:avLst/>
          </a:prstGeom>
          <a:solidFill>
            <a:srgbClr val="4F81BD"/>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endParaRPr lang="en-GB" kern="0" dirty="0">
              <a:solidFill>
                <a:prstClr val="white"/>
              </a:solidFill>
              <a:latin typeface="Calibri"/>
              <a:cs typeface="+mn-cs"/>
            </a:endParaRPr>
          </a:p>
        </p:txBody>
      </p:sp>
      <p:sp>
        <p:nvSpPr>
          <p:cNvPr id="5" name="TextBox 4"/>
          <p:cNvSpPr txBox="1">
            <a:spLocks noChangeArrowheads="1"/>
          </p:cNvSpPr>
          <p:nvPr/>
        </p:nvSpPr>
        <p:spPr bwMode="auto">
          <a:xfrm>
            <a:off x="1262063" y="1635125"/>
            <a:ext cx="10842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2000" dirty="0">
                <a:solidFill>
                  <a:srgbClr val="000000"/>
                </a:solidFill>
                <a:latin typeface="Verdana" pitchFamily="34" charset="0"/>
              </a:rPr>
              <a:t>30mph</a:t>
            </a:r>
          </a:p>
        </p:txBody>
      </p:sp>
      <p:sp>
        <p:nvSpPr>
          <p:cNvPr id="6" name="TextBox 5"/>
          <p:cNvSpPr txBox="1">
            <a:spLocks noChangeArrowheads="1"/>
          </p:cNvSpPr>
          <p:nvPr/>
        </p:nvSpPr>
        <p:spPr bwMode="auto">
          <a:xfrm>
            <a:off x="5348288" y="1649413"/>
            <a:ext cx="9207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2000" dirty="0">
                <a:solidFill>
                  <a:srgbClr val="000000"/>
                </a:solidFill>
                <a:latin typeface="Verdana" pitchFamily="34" charset="0"/>
              </a:rPr>
              <a:t>0mph</a:t>
            </a:r>
          </a:p>
        </p:txBody>
      </p:sp>
      <p:cxnSp>
        <p:nvCxnSpPr>
          <p:cNvPr id="7" name="Straight Connector 6"/>
          <p:cNvCxnSpPr/>
          <p:nvPr/>
        </p:nvCxnSpPr>
        <p:spPr>
          <a:xfrm>
            <a:off x="1028700" y="4719638"/>
            <a:ext cx="6769100" cy="0"/>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sp>
        <p:nvSpPr>
          <p:cNvPr id="8" name="Isosceles Triangle 7"/>
          <p:cNvSpPr/>
          <p:nvPr/>
        </p:nvSpPr>
        <p:spPr>
          <a:xfrm>
            <a:off x="1676400" y="4262438"/>
            <a:ext cx="314325" cy="457200"/>
          </a:xfrm>
          <a:prstGeom prst="triangle">
            <a:avLst/>
          </a:prstGeom>
          <a:solidFill>
            <a:srgbClr val="4F81BD"/>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endParaRPr lang="en-GB" kern="0" dirty="0">
              <a:solidFill>
                <a:prstClr val="white"/>
              </a:solidFill>
              <a:latin typeface="Calibri"/>
              <a:cs typeface="+mn-cs"/>
            </a:endParaRPr>
          </a:p>
        </p:txBody>
      </p:sp>
      <p:sp>
        <p:nvSpPr>
          <p:cNvPr id="9" name="Isosceles Triangle 8"/>
          <p:cNvSpPr/>
          <p:nvPr/>
        </p:nvSpPr>
        <p:spPr>
          <a:xfrm>
            <a:off x="5637213" y="4262438"/>
            <a:ext cx="314325" cy="457200"/>
          </a:xfrm>
          <a:prstGeom prst="triangle">
            <a:avLst/>
          </a:prstGeom>
          <a:solidFill>
            <a:srgbClr val="4F81BD"/>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endParaRPr lang="en-GB" kern="0" dirty="0">
              <a:solidFill>
                <a:prstClr val="white"/>
              </a:solidFill>
              <a:latin typeface="Calibri"/>
              <a:cs typeface="+mn-cs"/>
            </a:endParaRPr>
          </a:p>
        </p:txBody>
      </p:sp>
      <p:sp>
        <p:nvSpPr>
          <p:cNvPr id="10" name="TextBox 9"/>
          <p:cNvSpPr txBox="1">
            <a:spLocks noChangeArrowheads="1"/>
          </p:cNvSpPr>
          <p:nvPr/>
        </p:nvSpPr>
        <p:spPr bwMode="auto">
          <a:xfrm>
            <a:off x="1247775" y="3862388"/>
            <a:ext cx="1084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2000" dirty="0">
                <a:solidFill>
                  <a:srgbClr val="000000"/>
                </a:solidFill>
                <a:latin typeface="Verdana" pitchFamily="34" charset="0"/>
              </a:rPr>
              <a:t>40mph</a:t>
            </a:r>
          </a:p>
        </p:txBody>
      </p:sp>
      <p:sp>
        <p:nvSpPr>
          <p:cNvPr id="11" name="TextBox 10"/>
          <p:cNvSpPr txBox="1">
            <a:spLocks noChangeArrowheads="1"/>
          </p:cNvSpPr>
          <p:nvPr/>
        </p:nvSpPr>
        <p:spPr bwMode="auto">
          <a:xfrm>
            <a:off x="7251700" y="3876675"/>
            <a:ext cx="920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2000" dirty="0">
                <a:solidFill>
                  <a:srgbClr val="000000"/>
                </a:solidFill>
                <a:latin typeface="Verdana" pitchFamily="34" charset="0"/>
              </a:rPr>
              <a:t>0mph</a:t>
            </a:r>
          </a:p>
        </p:txBody>
      </p:sp>
      <p:sp>
        <p:nvSpPr>
          <p:cNvPr id="12" name="Isosceles Triangle 11"/>
          <p:cNvSpPr/>
          <p:nvPr/>
        </p:nvSpPr>
        <p:spPr>
          <a:xfrm>
            <a:off x="7554913" y="4267200"/>
            <a:ext cx="314325" cy="457200"/>
          </a:xfrm>
          <a:prstGeom prst="triangle">
            <a:avLst/>
          </a:prstGeom>
          <a:solidFill>
            <a:srgbClr val="4F81BD"/>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endParaRPr lang="en-GB" kern="0" dirty="0">
              <a:solidFill>
                <a:prstClr val="white"/>
              </a:solidFill>
              <a:latin typeface="Calibri"/>
              <a:cs typeface="+mn-cs"/>
            </a:endParaRPr>
          </a:p>
        </p:txBody>
      </p:sp>
      <p:sp>
        <p:nvSpPr>
          <p:cNvPr id="13" name="TextBox 12"/>
          <p:cNvSpPr txBox="1">
            <a:spLocks noChangeArrowheads="1"/>
          </p:cNvSpPr>
          <p:nvPr/>
        </p:nvSpPr>
        <p:spPr bwMode="auto">
          <a:xfrm>
            <a:off x="4586288" y="2595563"/>
            <a:ext cx="171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dirty="0">
                <a:solidFill>
                  <a:srgbClr val="000000"/>
                </a:solidFill>
                <a:latin typeface="Verdana" pitchFamily="34" charset="0"/>
              </a:rPr>
              <a:t>80ft – 24.4m</a:t>
            </a:r>
          </a:p>
        </p:txBody>
      </p:sp>
      <p:sp>
        <p:nvSpPr>
          <p:cNvPr id="14" name="TextBox 13"/>
          <p:cNvSpPr txBox="1">
            <a:spLocks noChangeArrowheads="1"/>
          </p:cNvSpPr>
          <p:nvPr/>
        </p:nvSpPr>
        <p:spPr bwMode="auto">
          <a:xfrm>
            <a:off x="6300788" y="4787900"/>
            <a:ext cx="1860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dirty="0">
                <a:solidFill>
                  <a:srgbClr val="000000"/>
                </a:solidFill>
                <a:latin typeface="Verdana" pitchFamily="34" charset="0"/>
              </a:rPr>
              <a:t>120ft – 36.6m</a:t>
            </a:r>
          </a:p>
        </p:txBody>
      </p:sp>
      <p:sp>
        <p:nvSpPr>
          <p:cNvPr id="15" name="TextBox 14"/>
          <p:cNvSpPr txBox="1">
            <a:spLocks noChangeArrowheads="1"/>
          </p:cNvSpPr>
          <p:nvPr/>
        </p:nvSpPr>
        <p:spPr bwMode="auto">
          <a:xfrm>
            <a:off x="4930775" y="3751263"/>
            <a:ext cx="1727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2800" b="1" dirty="0">
                <a:solidFill>
                  <a:srgbClr val="FF0000"/>
                </a:solidFill>
                <a:latin typeface="Verdana" pitchFamily="34" charset="0"/>
              </a:rPr>
              <a:t>28mph!</a:t>
            </a:r>
          </a:p>
        </p:txBody>
      </p:sp>
      <p:sp>
        <p:nvSpPr>
          <p:cNvPr id="16" name="Title 1">
            <a:extLst>
              <a:ext uri="{FF2B5EF4-FFF2-40B4-BE49-F238E27FC236}">
                <a16:creationId xmlns:a16="http://schemas.microsoft.com/office/drawing/2014/main" id="{B4892D22-83D4-4F08-9A31-13A241992822}"/>
              </a:ext>
            </a:extLst>
          </p:cNvPr>
          <p:cNvSpPr txBox="1">
            <a:spLocks/>
          </p:cNvSpPr>
          <p:nvPr/>
        </p:nvSpPr>
        <p:spPr>
          <a:xfrm>
            <a:off x="457200" y="517042"/>
            <a:ext cx="6886575" cy="1147762"/>
          </a:xfrm>
          <a:prstGeom prst="rect">
            <a:avLst/>
          </a:prstGeom>
        </p:spPr>
        <p:txBody>
          <a:bodyPr>
            <a:normAutofit fontScale="97500"/>
          </a:bodyPr>
          <a:lstStyle>
            <a:lvl1pPr algn="l" rtl="0" eaLnBrk="0" fontAlgn="base" hangingPunct="0">
              <a:spcBef>
                <a:spcPct val="0"/>
              </a:spcBef>
              <a:spcAft>
                <a:spcPct val="0"/>
              </a:spcAft>
              <a:defRPr sz="2700" b="1" kern="1200">
                <a:solidFill>
                  <a:schemeClr val="tx2"/>
                </a:solidFill>
                <a:latin typeface="+mj-lt"/>
                <a:ea typeface="+mj-ea"/>
                <a:cs typeface="+mj-cs"/>
              </a:defRPr>
            </a:lvl1pPr>
            <a:lvl2pPr algn="l" rtl="0" eaLnBrk="0" fontAlgn="base" hangingPunct="0">
              <a:spcBef>
                <a:spcPct val="0"/>
              </a:spcBef>
              <a:spcAft>
                <a:spcPct val="0"/>
              </a:spcAft>
              <a:defRPr sz="2700" b="1">
                <a:solidFill>
                  <a:schemeClr val="tx2"/>
                </a:solidFill>
                <a:latin typeface="Tahoma" pitchFamily="34" charset="0"/>
              </a:defRPr>
            </a:lvl2pPr>
            <a:lvl3pPr algn="l" rtl="0" eaLnBrk="0" fontAlgn="base" hangingPunct="0">
              <a:spcBef>
                <a:spcPct val="0"/>
              </a:spcBef>
              <a:spcAft>
                <a:spcPct val="0"/>
              </a:spcAft>
              <a:defRPr sz="2700" b="1">
                <a:solidFill>
                  <a:schemeClr val="tx2"/>
                </a:solidFill>
                <a:latin typeface="Tahoma" pitchFamily="34" charset="0"/>
              </a:defRPr>
            </a:lvl3pPr>
            <a:lvl4pPr algn="l" rtl="0" eaLnBrk="0" fontAlgn="base" hangingPunct="0">
              <a:spcBef>
                <a:spcPct val="0"/>
              </a:spcBef>
              <a:spcAft>
                <a:spcPct val="0"/>
              </a:spcAft>
              <a:defRPr sz="2700" b="1">
                <a:solidFill>
                  <a:schemeClr val="tx2"/>
                </a:solidFill>
                <a:latin typeface="Tahoma" pitchFamily="34" charset="0"/>
              </a:defRPr>
            </a:lvl4pPr>
            <a:lvl5pPr algn="l" rtl="0" eaLnBrk="0" fontAlgn="base" hangingPunct="0">
              <a:spcBef>
                <a:spcPct val="0"/>
              </a:spcBef>
              <a:spcAft>
                <a:spcPct val="0"/>
              </a:spcAft>
              <a:defRPr sz="2700" b="1">
                <a:solidFill>
                  <a:schemeClr val="tx2"/>
                </a:solidFill>
                <a:latin typeface="Tahoma" pitchFamily="34" charset="0"/>
              </a:defRPr>
            </a:lvl5pPr>
            <a:lvl6pPr marL="457200" algn="l" rtl="0" fontAlgn="base">
              <a:spcBef>
                <a:spcPct val="0"/>
              </a:spcBef>
              <a:spcAft>
                <a:spcPct val="0"/>
              </a:spcAft>
              <a:defRPr sz="2700" b="1">
                <a:solidFill>
                  <a:schemeClr val="tx2"/>
                </a:solidFill>
                <a:latin typeface="Tahoma" pitchFamily="34" charset="0"/>
              </a:defRPr>
            </a:lvl6pPr>
            <a:lvl7pPr marL="914400" algn="l" rtl="0" fontAlgn="base">
              <a:spcBef>
                <a:spcPct val="0"/>
              </a:spcBef>
              <a:spcAft>
                <a:spcPct val="0"/>
              </a:spcAft>
              <a:defRPr sz="2700" b="1">
                <a:solidFill>
                  <a:schemeClr val="tx2"/>
                </a:solidFill>
                <a:latin typeface="Tahoma" pitchFamily="34" charset="0"/>
              </a:defRPr>
            </a:lvl7pPr>
            <a:lvl8pPr marL="1371600" algn="l" rtl="0" fontAlgn="base">
              <a:spcBef>
                <a:spcPct val="0"/>
              </a:spcBef>
              <a:spcAft>
                <a:spcPct val="0"/>
              </a:spcAft>
              <a:defRPr sz="2700" b="1">
                <a:solidFill>
                  <a:schemeClr val="tx2"/>
                </a:solidFill>
                <a:latin typeface="Tahoma" pitchFamily="34" charset="0"/>
              </a:defRPr>
            </a:lvl8pPr>
            <a:lvl9pPr marL="1828800" algn="l" rtl="0" fontAlgn="base">
              <a:spcBef>
                <a:spcPct val="0"/>
              </a:spcBef>
              <a:spcAft>
                <a:spcPct val="0"/>
              </a:spcAft>
              <a:defRPr sz="2700" b="1">
                <a:solidFill>
                  <a:schemeClr val="tx2"/>
                </a:solidFill>
                <a:latin typeface="Tahoma" pitchFamily="34" charset="0"/>
              </a:defRPr>
            </a:lvl9pPr>
          </a:lstStyle>
          <a:p>
            <a:pPr eaLnBrk="1" hangingPunct="1"/>
            <a:r>
              <a:rPr lang="en-GB" altLang="en-US" sz="3600" dirty="0"/>
              <a:t>STOPPING DISTANCE</a:t>
            </a:r>
            <a:br>
              <a:rPr lang="en-GB" altLang="en-US" sz="2000" dirty="0"/>
            </a:br>
            <a:endParaRPr lang="en-GB" altLang="en-US" b="0" dirty="0">
              <a:solidFill>
                <a:schemeClr val="tx1"/>
              </a:solidFill>
            </a:endParaRPr>
          </a:p>
        </p:txBody>
      </p:sp>
    </p:spTree>
    <p:extLst>
      <p:ext uri="{BB962C8B-B14F-4D97-AF65-F5344CB8AC3E}">
        <p14:creationId xmlns:p14="http://schemas.microsoft.com/office/powerpoint/2010/main" val="24164682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8" grpId="0" animBg="1"/>
      <p:bldP spid="9" grpId="0" animBg="1"/>
      <p:bldP spid="10" grpId="0"/>
      <p:bldP spid="11" grpId="0"/>
      <p:bldP spid="12" grpId="0" animBg="1"/>
      <p:bldP spid="13" grpId="0"/>
      <p:bldP spid="14" grpId="0"/>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GB" altLang="en-US" dirty="0"/>
              <a:t>GEAR</a:t>
            </a:r>
          </a:p>
        </p:txBody>
      </p:sp>
      <p:sp>
        <p:nvSpPr>
          <p:cNvPr id="57347" name="Rectangle 3"/>
          <p:cNvSpPr>
            <a:spLocks noGrp="1" noChangeArrowheads="1"/>
          </p:cNvSpPr>
          <p:nvPr>
            <p:ph idx="4294967295"/>
          </p:nvPr>
        </p:nvSpPr>
        <p:spPr>
          <a:xfrm>
            <a:off x="771686" y="1196975"/>
            <a:ext cx="8362950" cy="5148263"/>
          </a:xfrm>
        </p:spPr>
        <p:txBody>
          <a:bodyPr/>
          <a:lstStyle/>
          <a:p>
            <a:pPr marL="180000" indent="-180000" algn="ctr" eaLnBrk="1" fontAlgn="auto" hangingPunct="1">
              <a:lnSpc>
                <a:spcPct val="90000"/>
              </a:lnSpc>
              <a:buFontTx/>
              <a:buNone/>
              <a:defRPr/>
            </a:pPr>
            <a:endParaRPr lang="en-GB" altLang="en-US" sz="1800" i="1" dirty="0"/>
          </a:p>
          <a:p>
            <a:pPr marL="180000" indent="-180000" eaLnBrk="1" fontAlgn="auto" hangingPunct="1">
              <a:lnSpc>
                <a:spcPct val="90000"/>
              </a:lnSpc>
              <a:buFontTx/>
              <a:buNone/>
              <a:defRPr/>
            </a:pPr>
            <a:r>
              <a:rPr lang="en-GB" altLang="en-US" sz="2000" b="1" i="1" dirty="0">
                <a:solidFill>
                  <a:srgbClr val="00B2E2"/>
                </a:solidFill>
              </a:rPr>
              <a:t>ONCE YOU HAVE THE </a:t>
            </a:r>
            <a:r>
              <a:rPr lang="en-GB" altLang="en-US" sz="2000" b="1" i="1" u="sng" dirty="0">
                <a:solidFill>
                  <a:srgbClr val="00B2E2"/>
                </a:solidFill>
              </a:rPr>
              <a:t>RIGHT</a:t>
            </a:r>
            <a:r>
              <a:rPr lang="en-GB" altLang="en-US" sz="2000" b="1" i="1" dirty="0">
                <a:solidFill>
                  <a:srgbClr val="00B2E2"/>
                </a:solidFill>
              </a:rPr>
              <a:t> SPEED</a:t>
            </a:r>
          </a:p>
          <a:p>
            <a:pPr marL="180000" indent="-180000" algn="ctr" eaLnBrk="1" fontAlgn="auto" hangingPunct="1">
              <a:lnSpc>
                <a:spcPct val="90000"/>
              </a:lnSpc>
              <a:buFontTx/>
              <a:buNone/>
              <a:defRPr/>
            </a:pPr>
            <a:endParaRPr lang="en-GB" altLang="en-US" sz="2000" dirty="0"/>
          </a:p>
          <a:p>
            <a:pPr eaLnBrk="1" fontAlgn="auto" hangingPunct="1">
              <a:spcBef>
                <a:spcPct val="0"/>
              </a:spcBef>
              <a:spcAft>
                <a:spcPts val="1200"/>
              </a:spcAft>
              <a:defRPr/>
            </a:pPr>
            <a:r>
              <a:rPr lang="en-GB" altLang="en-US" sz="2400" dirty="0"/>
              <a:t>Between 1 and 2 seconds</a:t>
            </a:r>
          </a:p>
          <a:p>
            <a:pPr eaLnBrk="1" fontAlgn="auto" hangingPunct="1">
              <a:spcBef>
                <a:spcPct val="0"/>
              </a:spcBef>
              <a:spcAft>
                <a:spcPts val="1200"/>
              </a:spcAft>
              <a:defRPr/>
            </a:pPr>
            <a:r>
              <a:rPr lang="en-GB" altLang="en-US" sz="2400" dirty="0"/>
              <a:t>Avoid late braking and snatched gear changes</a:t>
            </a:r>
          </a:p>
          <a:p>
            <a:pPr eaLnBrk="1" fontAlgn="auto" hangingPunct="1">
              <a:spcBef>
                <a:spcPct val="0"/>
              </a:spcBef>
              <a:spcAft>
                <a:spcPts val="1200"/>
              </a:spcAft>
              <a:defRPr/>
            </a:pPr>
            <a:r>
              <a:rPr lang="en-GB" altLang="en-US" sz="2400" dirty="0"/>
              <a:t>Correct hold of the gear stick</a:t>
            </a:r>
          </a:p>
          <a:p>
            <a:pPr eaLnBrk="1" fontAlgn="auto" hangingPunct="1">
              <a:spcBef>
                <a:spcPct val="0"/>
              </a:spcBef>
              <a:spcAft>
                <a:spcPts val="1200"/>
              </a:spcAft>
              <a:defRPr/>
            </a:pPr>
            <a:r>
              <a:rPr lang="en-GB" altLang="en-US" sz="2400" dirty="0"/>
              <a:t>Match engine to road speed</a:t>
            </a:r>
          </a:p>
          <a:p>
            <a:pPr eaLnBrk="1" fontAlgn="auto" hangingPunct="1">
              <a:spcBef>
                <a:spcPct val="0"/>
              </a:spcBef>
              <a:spcAft>
                <a:spcPts val="1200"/>
              </a:spcAft>
              <a:defRPr/>
            </a:pPr>
            <a:r>
              <a:rPr lang="en-GB" altLang="en-US" sz="2400" dirty="0"/>
              <a:t>Plan ahead</a:t>
            </a:r>
          </a:p>
        </p:txBody>
      </p:sp>
      <p:pic>
        <p:nvPicPr>
          <p:cNvPr id="3" name="Picture 2">
            <a:extLst>
              <a:ext uri="{FF2B5EF4-FFF2-40B4-BE49-F238E27FC236}">
                <a16:creationId xmlns:a16="http://schemas.microsoft.com/office/drawing/2014/main" id="{0E67F337-5CF7-17AF-3377-C389F87E9FE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16116" y="4156792"/>
            <a:ext cx="3028950" cy="22479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AB497D-44B3-5F6D-92EF-70501A52D4A3}"/>
              </a:ext>
            </a:extLst>
          </p:cNvPr>
          <p:cNvSpPr>
            <a:spLocks noGrp="1"/>
          </p:cNvSpPr>
          <p:nvPr>
            <p:ph type="title"/>
          </p:nvPr>
        </p:nvSpPr>
        <p:spPr/>
        <p:txBody>
          <a:bodyPr/>
          <a:lstStyle/>
          <a:p>
            <a:r>
              <a:rPr lang="en-GB" dirty="0"/>
              <a:t>Learning Outcomes - Place Holder</a:t>
            </a:r>
          </a:p>
        </p:txBody>
      </p:sp>
      <p:sp>
        <p:nvSpPr>
          <p:cNvPr id="4" name="Text Placeholder 3">
            <a:extLst>
              <a:ext uri="{FF2B5EF4-FFF2-40B4-BE49-F238E27FC236}">
                <a16:creationId xmlns:a16="http://schemas.microsoft.com/office/drawing/2014/main" id="{56DBC549-C489-3F2D-566E-AC5010F8E71E}"/>
              </a:ext>
            </a:extLst>
          </p:cNvPr>
          <p:cNvSpPr>
            <a:spLocks noGrp="1"/>
          </p:cNvSpPr>
          <p:nvPr>
            <p:ph type="body" sz="quarter" idx="13"/>
          </p:nvPr>
        </p:nvSpPr>
        <p:spPr/>
        <p:txBody>
          <a:bodyPr>
            <a:normAutofit/>
          </a:bodyPr>
          <a:lstStyle/>
          <a:p>
            <a:r>
              <a:rPr lang="en-GB" dirty="0"/>
              <a:t>Know  about IAM and how training is carried out by volunteer observers in local  groups</a:t>
            </a:r>
          </a:p>
          <a:p>
            <a:endParaRPr lang="en-GB" dirty="0"/>
          </a:p>
          <a:p>
            <a:endParaRPr lang="en-GB" dirty="0"/>
          </a:p>
          <a:p>
            <a:r>
              <a:rPr lang="en-GB" dirty="0"/>
              <a:t>Brief who is who</a:t>
            </a:r>
          </a:p>
        </p:txBody>
      </p:sp>
    </p:spTree>
    <p:extLst>
      <p:ext uri="{BB962C8B-B14F-4D97-AF65-F5344CB8AC3E}">
        <p14:creationId xmlns:p14="http://schemas.microsoft.com/office/powerpoint/2010/main" val="4129933958"/>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2D9CF-40C4-482C-9244-2929BE2D9C0F}"/>
              </a:ext>
            </a:extLst>
          </p:cNvPr>
          <p:cNvSpPr>
            <a:spLocks noGrp="1"/>
          </p:cNvSpPr>
          <p:nvPr>
            <p:ph type="title"/>
          </p:nvPr>
        </p:nvSpPr>
        <p:spPr/>
        <p:txBody>
          <a:bodyPr/>
          <a:lstStyle/>
          <a:p>
            <a:r>
              <a:rPr lang="en-GB" dirty="0"/>
              <a:t>Accelerate (i.e. drive)</a:t>
            </a:r>
          </a:p>
        </p:txBody>
      </p:sp>
      <p:pic>
        <p:nvPicPr>
          <p:cNvPr id="4" name="Picture 3">
            <a:extLst>
              <a:ext uri="{FF2B5EF4-FFF2-40B4-BE49-F238E27FC236}">
                <a16:creationId xmlns:a16="http://schemas.microsoft.com/office/drawing/2014/main" id="{CB0ADADB-0E96-4D51-9BD3-EA045D0B71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7" y="1484784"/>
            <a:ext cx="9144000" cy="5070029"/>
          </a:xfrm>
          <a:prstGeom prst="rect">
            <a:avLst/>
          </a:prstGeom>
        </p:spPr>
      </p:pic>
      <p:sp>
        <p:nvSpPr>
          <p:cNvPr id="6" name="Oval 5">
            <a:extLst>
              <a:ext uri="{FF2B5EF4-FFF2-40B4-BE49-F238E27FC236}">
                <a16:creationId xmlns:a16="http://schemas.microsoft.com/office/drawing/2014/main" id="{473FD8B1-1641-4A93-8EC1-9F2182DF4CE1}"/>
              </a:ext>
            </a:extLst>
          </p:cNvPr>
          <p:cNvSpPr/>
          <p:nvPr/>
        </p:nvSpPr>
        <p:spPr>
          <a:xfrm>
            <a:off x="6204211" y="813844"/>
            <a:ext cx="3960440" cy="3672407"/>
          </a:xfrm>
          <a:prstGeom prst="ellipse">
            <a:avLst/>
          </a:prstGeom>
          <a:solidFill>
            <a:srgbClr val="FF0000">
              <a:alpha val="32000"/>
            </a:srgbClr>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dirty="0">
                <a:solidFill>
                  <a:schemeClr val="tx1"/>
                </a:solidFill>
              </a:rPr>
              <a:t>HAZARD</a:t>
            </a:r>
          </a:p>
          <a:p>
            <a:pPr algn="ctr">
              <a:spcBef>
                <a:spcPts val="1200"/>
              </a:spcBef>
              <a:buClrTx/>
              <a:buFontTx/>
              <a:buNone/>
            </a:pPr>
            <a:r>
              <a:rPr lang="en-GB" dirty="0">
                <a:solidFill>
                  <a:schemeClr val="tx1"/>
                </a:solidFill>
              </a:rPr>
              <a:t>Danger Zone</a:t>
            </a:r>
          </a:p>
        </p:txBody>
      </p:sp>
      <p:sp>
        <p:nvSpPr>
          <p:cNvPr id="7" name="TextBox 6">
            <a:extLst>
              <a:ext uri="{FF2B5EF4-FFF2-40B4-BE49-F238E27FC236}">
                <a16:creationId xmlns:a16="http://schemas.microsoft.com/office/drawing/2014/main" id="{235C4A87-D2A2-4FB0-B8D7-1010E55BE0A3}"/>
              </a:ext>
            </a:extLst>
          </p:cNvPr>
          <p:cNvSpPr txBox="1"/>
          <p:nvPr/>
        </p:nvSpPr>
        <p:spPr>
          <a:xfrm>
            <a:off x="229046" y="2632316"/>
            <a:ext cx="970074" cy="369332"/>
          </a:xfrm>
          <a:prstGeom prst="rect">
            <a:avLst/>
          </a:prstGeom>
          <a:noFill/>
        </p:spPr>
        <p:txBody>
          <a:bodyPr wrap="none" rtlCol="0">
            <a:spAutoFit/>
          </a:bodyPr>
          <a:lstStyle/>
          <a:p>
            <a:r>
              <a:rPr lang="en-GB" dirty="0"/>
              <a:t>Position</a:t>
            </a:r>
          </a:p>
        </p:txBody>
      </p:sp>
      <p:sp>
        <p:nvSpPr>
          <p:cNvPr id="8" name="TextBox 7">
            <a:extLst>
              <a:ext uri="{FF2B5EF4-FFF2-40B4-BE49-F238E27FC236}">
                <a16:creationId xmlns:a16="http://schemas.microsoft.com/office/drawing/2014/main" id="{71324378-1B17-440F-A164-4828A961593B}"/>
              </a:ext>
            </a:extLst>
          </p:cNvPr>
          <p:cNvSpPr txBox="1"/>
          <p:nvPr/>
        </p:nvSpPr>
        <p:spPr>
          <a:xfrm>
            <a:off x="1866773" y="2632316"/>
            <a:ext cx="813043" cy="369332"/>
          </a:xfrm>
          <a:prstGeom prst="rect">
            <a:avLst/>
          </a:prstGeom>
          <a:noFill/>
        </p:spPr>
        <p:txBody>
          <a:bodyPr wrap="none" rtlCol="0">
            <a:spAutoFit/>
          </a:bodyPr>
          <a:lstStyle/>
          <a:p>
            <a:r>
              <a:rPr lang="en-GB" dirty="0"/>
              <a:t>Speed</a:t>
            </a:r>
          </a:p>
        </p:txBody>
      </p:sp>
      <p:sp>
        <p:nvSpPr>
          <p:cNvPr id="9" name="TextBox 8">
            <a:extLst>
              <a:ext uri="{FF2B5EF4-FFF2-40B4-BE49-F238E27FC236}">
                <a16:creationId xmlns:a16="http://schemas.microsoft.com/office/drawing/2014/main" id="{0CD24ABC-26FE-454B-A7CF-79D6F6F11CB6}"/>
              </a:ext>
            </a:extLst>
          </p:cNvPr>
          <p:cNvSpPr txBox="1"/>
          <p:nvPr/>
        </p:nvSpPr>
        <p:spPr>
          <a:xfrm>
            <a:off x="3842816" y="2632762"/>
            <a:ext cx="665567" cy="369332"/>
          </a:xfrm>
          <a:prstGeom prst="rect">
            <a:avLst/>
          </a:prstGeom>
          <a:noFill/>
        </p:spPr>
        <p:txBody>
          <a:bodyPr wrap="none" rtlCol="0">
            <a:spAutoFit/>
          </a:bodyPr>
          <a:lstStyle/>
          <a:p>
            <a:r>
              <a:rPr lang="en-GB" dirty="0"/>
              <a:t>Gear</a:t>
            </a:r>
          </a:p>
        </p:txBody>
      </p:sp>
      <p:sp>
        <p:nvSpPr>
          <p:cNvPr id="10" name="TextBox 9">
            <a:extLst>
              <a:ext uri="{FF2B5EF4-FFF2-40B4-BE49-F238E27FC236}">
                <a16:creationId xmlns:a16="http://schemas.microsoft.com/office/drawing/2014/main" id="{72C51A6F-DE8D-44D7-8AA9-C07A9666D98C}"/>
              </a:ext>
            </a:extLst>
          </p:cNvPr>
          <p:cNvSpPr txBox="1"/>
          <p:nvPr/>
        </p:nvSpPr>
        <p:spPr>
          <a:xfrm>
            <a:off x="5230352" y="2632762"/>
            <a:ext cx="1414298" cy="369332"/>
          </a:xfrm>
          <a:prstGeom prst="rect">
            <a:avLst/>
          </a:prstGeom>
          <a:noFill/>
        </p:spPr>
        <p:txBody>
          <a:bodyPr wrap="none" rtlCol="0">
            <a:spAutoFit/>
          </a:bodyPr>
          <a:lstStyle/>
          <a:p>
            <a:r>
              <a:rPr lang="en-GB" dirty="0"/>
              <a:t>Acceleration</a:t>
            </a:r>
          </a:p>
        </p:txBody>
      </p:sp>
      <p:sp>
        <p:nvSpPr>
          <p:cNvPr id="11" name="TextBox 10">
            <a:extLst>
              <a:ext uri="{FF2B5EF4-FFF2-40B4-BE49-F238E27FC236}">
                <a16:creationId xmlns:a16="http://schemas.microsoft.com/office/drawing/2014/main" id="{046EC75F-F84C-43D0-9645-9604888F1FB6}"/>
              </a:ext>
            </a:extLst>
          </p:cNvPr>
          <p:cNvSpPr txBox="1"/>
          <p:nvPr/>
        </p:nvSpPr>
        <p:spPr>
          <a:xfrm>
            <a:off x="267" y="3248979"/>
            <a:ext cx="5759866" cy="3693319"/>
          </a:xfrm>
          <a:prstGeom prst="rect">
            <a:avLst/>
          </a:prstGeom>
          <a:solidFill>
            <a:schemeClr val="bg1"/>
          </a:solidFill>
        </p:spPr>
        <p:txBody>
          <a:bodyPr wrap="square" rtlCol="0">
            <a:spAutoFit/>
          </a:bodyPr>
          <a:lstStyle/>
          <a:p>
            <a:endParaRPr lang="en-GB" dirty="0"/>
          </a:p>
          <a:p>
            <a:r>
              <a:rPr lang="en-GB" dirty="0"/>
              <a:t>By the time we get to the hazard we need to be in full control:</a:t>
            </a:r>
          </a:p>
          <a:p>
            <a:endParaRPr lang="en-GB" dirty="0"/>
          </a:p>
          <a:p>
            <a:pPr marL="285750" indent="-285750">
              <a:buFont typeface="Arial" panose="020B0604020202020204" pitchFamily="34" charset="0"/>
              <a:buChar char="•"/>
            </a:pPr>
            <a:r>
              <a:rPr lang="en-GB" dirty="0"/>
              <a:t>Hands back on the wheel</a:t>
            </a:r>
          </a:p>
          <a:p>
            <a:pPr marL="285750" indent="-285750">
              <a:buFont typeface="Arial" panose="020B0604020202020204" pitchFamily="34" charset="0"/>
              <a:buChar char="•"/>
            </a:pPr>
            <a:r>
              <a:rPr lang="en-GB" dirty="0"/>
              <a:t>Correct gear</a:t>
            </a:r>
          </a:p>
          <a:p>
            <a:pPr marL="285750" indent="-285750">
              <a:buFont typeface="Arial" panose="020B0604020202020204" pitchFamily="34" charset="0"/>
              <a:buChar char="•"/>
            </a:pPr>
            <a:r>
              <a:rPr lang="en-GB" dirty="0"/>
              <a:t>Correct speed</a:t>
            </a:r>
          </a:p>
          <a:p>
            <a:pPr marL="285750" indent="-285750">
              <a:buFont typeface="Arial" panose="020B0604020202020204" pitchFamily="34" charset="0"/>
              <a:buChar char="•"/>
            </a:pPr>
            <a:r>
              <a:rPr lang="en-GB" dirty="0"/>
              <a:t>Correct position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cxnSp>
        <p:nvCxnSpPr>
          <p:cNvPr id="13" name="Straight Connector 12">
            <a:extLst>
              <a:ext uri="{FF2B5EF4-FFF2-40B4-BE49-F238E27FC236}">
                <a16:creationId xmlns:a16="http://schemas.microsoft.com/office/drawing/2014/main" id="{82CAC73E-60B7-4536-B64F-BEC17E09BA66}"/>
              </a:ext>
            </a:extLst>
          </p:cNvPr>
          <p:cNvCxnSpPr>
            <a:cxnSpLocks/>
          </p:cNvCxnSpPr>
          <p:nvPr/>
        </p:nvCxnSpPr>
        <p:spPr>
          <a:xfrm>
            <a:off x="6220285" y="1156152"/>
            <a:ext cx="0" cy="2596884"/>
          </a:xfrm>
          <a:prstGeom prst="line">
            <a:avLst/>
          </a:prstGeom>
          <a:ln w="63500">
            <a:solidFill>
              <a:srgbClr val="FF0000"/>
            </a:solidFill>
            <a:prstDash val="lgDash"/>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17" name="Picture 16">
            <a:extLst>
              <a:ext uri="{FF2B5EF4-FFF2-40B4-BE49-F238E27FC236}">
                <a16:creationId xmlns:a16="http://schemas.microsoft.com/office/drawing/2014/main" id="{EFF77BF8-8827-4816-BB0F-F7C5A447B6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43020" y="604913"/>
            <a:ext cx="722381" cy="632986"/>
          </a:xfrm>
          <a:prstGeom prst="rect">
            <a:avLst/>
          </a:prstGeom>
        </p:spPr>
      </p:pic>
      <p:sp>
        <p:nvSpPr>
          <p:cNvPr id="12" name="Rectangle 11">
            <a:extLst>
              <a:ext uri="{FF2B5EF4-FFF2-40B4-BE49-F238E27FC236}">
                <a16:creationId xmlns:a16="http://schemas.microsoft.com/office/drawing/2014/main" id="{B35A3DDC-D808-4188-9C2F-B20E54FC84ED}"/>
              </a:ext>
            </a:extLst>
          </p:cNvPr>
          <p:cNvSpPr/>
          <p:nvPr/>
        </p:nvSpPr>
        <p:spPr>
          <a:xfrm rot="16200000">
            <a:off x="634031" y="1051686"/>
            <a:ext cx="612647" cy="452543"/>
          </a:xfrm>
          <a:prstGeom prst="rect">
            <a:avLst/>
          </a:prstGeom>
          <a:solidFill>
            <a:srgbClr val="00B050"/>
          </a:solidFill>
          <a:ln w="3810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b="1" dirty="0">
                <a:solidFill>
                  <a:schemeClr val="bg1"/>
                </a:solidFill>
              </a:rPr>
              <a:t>///</a:t>
            </a:r>
          </a:p>
        </p:txBody>
      </p:sp>
      <p:sp>
        <p:nvSpPr>
          <p:cNvPr id="14" name="Rectangle 13">
            <a:extLst>
              <a:ext uri="{FF2B5EF4-FFF2-40B4-BE49-F238E27FC236}">
                <a16:creationId xmlns:a16="http://schemas.microsoft.com/office/drawing/2014/main" id="{20106E88-36AF-46AC-82F8-162207DAC2DA}"/>
              </a:ext>
            </a:extLst>
          </p:cNvPr>
          <p:cNvSpPr/>
          <p:nvPr/>
        </p:nvSpPr>
        <p:spPr>
          <a:xfrm rot="16200000">
            <a:off x="2662414" y="1051685"/>
            <a:ext cx="612647" cy="452543"/>
          </a:xfrm>
          <a:prstGeom prst="rect">
            <a:avLst/>
          </a:prstGeom>
          <a:solidFill>
            <a:srgbClr val="00B050"/>
          </a:solidFill>
          <a:ln w="3810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b="1" dirty="0">
                <a:solidFill>
                  <a:schemeClr val="bg1"/>
                </a:solidFill>
              </a:rPr>
              <a:t>//</a:t>
            </a:r>
          </a:p>
        </p:txBody>
      </p:sp>
      <p:sp>
        <p:nvSpPr>
          <p:cNvPr id="15" name="Rectangle 14">
            <a:extLst>
              <a:ext uri="{FF2B5EF4-FFF2-40B4-BE49-F238E27FC236}">
                <a16:creationId xmlns:a16="http://schemas.microsoft.com/office/drawing/2014/main" id="{6044C587-3094-4C3F-9109-7287B93AD282}"/>
              </a:ext>
            </a:extLst>
          </p:cNvPr>
          <p:cNvSpPr/>
          <p:nvPr/>
        </p:nvSpPr>
        <p:spPr>
          <a:xfrm rot="16200000">
            <a:off x="4721785" y="1051686"/>
            <a:ext cx="612647" cy="452543"/>
          </a:xfrm>
          <a:prstGeom prst="rect">
            <a:avLst/>
          </a:prstGeom>
          <a:solidFill>
            <a:srgbClr val="00B050"/>
          </a:solidFill>
          <a:ln w="3810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r>
              <a:rPr lang="en-GB" b="1" dirty="0">
                <a:solidFill>
                  <a:schemeClr val="bg1"/>
                </a:solidFill>
              </a:rPr>
              <a:t>/</a:t>
            </a:r>
          </a:p>
        </p:txBody>
      </p:sp>
    </p:spTree>
    <p:extLst>
      <p:ext uri="{BB962C8B-B14F-4D97-AF65-F5344CB8AC3E}">
        <p14:creationId xmlns:p14="http://schemas.microsoft.com/office/powerpoint/2010/main" val="34646657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bg/>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build="p" animBg="1"/>
      <p:bldP spid="12" grpId="0" animBg="1"/>
      <p:bldP spid="14" grpId="0" animBg="1"/>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452438"/>
            <a:ext cx="6923088" cy="1147762"/>
          </a:xfrm>
        </p:spPr>
        <p:txBody>
          <a:bodyPr>
            <a:normAutofit/>
          </a:bodyPr>
          <a:lstStyle/>
          <a:p>
            <a:pPr eaLnBrk="1" hangingPunct="1"/>
            <a:r>
              <a:rPr lang="en-GB" altLang="en-US" sz="3200" dirty="0">
                <a:solidFill>
                  <a:srgbClr val="00B2E2"/>
                </a:solidFill>
              </a:rPr>
              <a:t>ACCELERATION</a:t>
            </a:r>
          </a:p>
        </p:txBody>
      </p:sp>
      <p:sp>
        <p:nvSpPr>
          <p:cNvPr id="51203" name="Rectangle 3"/>
          <p:cNvSpPr>
            <a:spLocks noGrp="1" noChangeArrowheads="1"/>
          </p:cNvSpPr>
          <p:nvPr>
            <p:ph idx="4294967295"/>
          </p:nvPr>
        </p:nvSpPr>
        <p:spPr bwMode="auto">
          <a:xfrm>
            <a:off x="647700" y="1484313"/>
            <a:ext cx="7342188" cy="4860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buFontTx/>
              <a:buNone/>
            </a:pPr>
            <a:endParaRPr lang="en-GB" altLang="en-US" sz="2800" dirty="0">
              <a:solidFill>
                <a:srgbClr val="2C3D4A"/>
              </a:solidFill>
            </a:endParaRPr>
          </a:p>
          <a:p>
            <a:pPr eaLnBrk="1" hangingPunct="1">
              <a:spcBef>
                <a:spcPct val="0"/>
              </a:spcBef>
              <a:spcAft>
                <a:spcPts val="1200"/>
              </a:spcAft>
            </a:pPr>
            <a:r>
              <a:rPr lang="en-GB" altLang="en-US" sz="2400" dirty="0">
                <a:solidFill>
                  <a:srgbClr val="2C3D4A"/>
                </a:solidFill>
              </a:rPr>
              <a:t>Accelerate smoothly, appropriate to circumstances. The accelerator is </a:t>
            </a:r>
            <a:r>
              <a:rPr lang="en-GB" altLang="en-US" sz="2400" b="1" dirty="0">
                <a:solidFill>
                  <a:srgbClr val="00B2E2"/>
                </a:solidFill>
              </a:rPr>
              <a:t>not</a:t>
            </a:r>
            <a:r>
              <a:rPr lang="en-GB" altLang="en-US" sz="2400" b="1" dirty="0">
                <a:solidFill>
                  <a:srgbClr val="2C3D4A"/>
                </a:solidFill>
              </a:rPr>
              <a:t> </a:t>
            </a:r>
            <a:r>
              <a:rPr lang="en-GB" altLang="en-US" sz="2400" dirty="0">
                <a:solidFill>
                  <a:srgbClr val="2C3D4A"/>
                </a:solidFill>
              </a:rPr>
              <a:t>an on/off switch</a:t>
            </a:r>
          </a:p>
          <a:p>
            <a:pPr eaLnBrk="1" hangingPunct="1">
              <a:spcBef>
                <a:spcPct val="0"/>
              </a:spcBef>
              <a:spcAft>
                <a:spcPts val="1200"/>
              </a:spcAft>
            </a:pPr>
            <a:r>
              <a:rPr lang="en-GB" altLang="en-US" sz="2400" dirty="0">
                <a:solidFill>
                  <a:srgbClr val="2C3D4A"/>
                </a:solidFill>
              </a:rPr>
              <a:t>Use the accelerator to </a:t>
            </a:r>
            <a:r>
              <a:rPr lang="en-GB" altLang="en-US" sz="2400" b="1" dirty="0">
                <a:solidFill>
                  <a:srgbClr val="00B2E2"/>
                </a:solidFill>
              </a:rPr>
              <a:t>maintain</a:t>
            </a:r>
            <a:r>
              <a:rPr lang="en-GB" altLang="en-US" sz="2400" dirty="0">
                <a:solidFill>
                  <a:srgbClr val="2C3D4A"/>
                </a:solidFill>
              </a:rPr>
              <a:t> speed and stability through the hazard. Make good use of acceleration sense</a:t>
            </a:r>
          </a:p>
          <a:p>
            <a:pPr eaLnBrk="1" hangingPunct="1">
              <a:spcBef>
                <a:spcPct val="0"/>
              </a:spcBef>
              <a:spcAft>
                <a:spcPts val="1200"/>
              </a:spcAft>
            </a:pPr>
            <a:r>
              <a:rPr lang="en-GB" altLang="en-US" sz="2400" dirty="0">
                <a:solidFill>
                  <a:srgbClr val="2C3D4A"/>
                </a:solidFill>
              </a:rPr>
              <a:t>Use acceleration to offset loss of speed due to cornering forces.</a:t>
            </a:r>
          </a:p>
          <a:p>
            <a:pPr eaLnBrk="1" hangingPunct="1">
              <a:lnSpc>
                <a:spcPct val="90000"/>
              </a:lnSpc>
            </a:pPr>
            <a:endParaRPr lang="en-GB" altLang="en-US" sz="2800" dirty="0">
              <a:solidFill>
                <a:srgbClr val="2C3D4A"/>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1031"/>
          <p:cNvSpPr txBox="1">
            <a:spLocks noChangeArrowheads="1"/>
          </p:cNvSpPr>
          <p:nvPr/>
        </p:nvSpPr>
        <p:spPr bwMode="auto">
          <a:xfrm>
            <a:off x="242888" y="2743200"/>
            <a:ext cx="84169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r>
              <a:rPr lang="en-GB" altLang="en-US" sz="5400" b="1" dirty="0">
                <a:solidFill>
                  <a:srgbClr val="00B2E2"/>
                </a:solidFill>
                <a:latin typeface="+mn-lt"/>
                <a:cs typeface="+mn-cs"/>
              </a:rPr>
              <a:t>APPLYING THE SYSTEM</a:t>
            </a:r>
          </a:p>
        </p:txBody>
      </p:sp>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5"/>
          <p:cNvSpPr>
            <a:spLocks noChangeArrowheads="1"/>
          </p:cNvSpPr>
          <p:nvPr/>
        </p:nvSpPr>
        <p:spPr bwMode="auto">
          <a:xfrm>
            <a:off x="6400800" y="885825"/>
            <a:ext cx="990600" cy="5638800"/>
          </a:xfrm>
          <a:prstGeom prst="rect">
            <a:avLst/>
          </a:prstGeom>
          <a:solidFill>
            <a:schemeClr val="bg1">
              <a:lumMod val="65000"/>
            </a:schemeClr>
          </a:solidFill>
          <a:ln>
            <a:noFill/>
          </a:ln>
        </p:spPr>
        <p:txBody>
          <a:bodyPr wrap="none" anchor="ct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endParaRPr lang="en-US" altLang="en-US" sz="4400" dirty="0">
              <a:solidFill>
                <a:srgbClr val="FFFF00"/>
              </a:solidFill>
              <a:cs typeface="+mn-cs"/>
            </a:endParaRPr>
          </a:p>
        </p:txBody>
      </p:sp>
      <p:sp>
        <p:nvSpPr>
          <p:cNvPr id="73730" name="Rectangle 4"/>
          <p:cNvSpPr>
            <a:spLocks noChangeArrowheads="1"/>
          </p:cNvSpPr>
          <p:nvPr/>
        </p:nvSpPr>
        <p:spPr bwMode="auto">
          <a:xfrm>
            <a:off x="381000" y="2938463"/>
            <a:ext cx="8382000" cy="1066800"/>
          </a:xfrm>
          <a:prstGeom prst="rect">
            <a:avLst/>
          </a:prstGeom>
          <a:solidFill>
            <a:schemeClr val="bg1">
              <a:lumMod val="65000"/>
            </a:schemeClr>
          </a:solidFill>
          <a:ln>
            <a:noFill/>
          </a:ln>
        </p:spPr>
        <p:txBody>
          <a:bodyPr wrap="none" anchor="ct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endParaRPr lang="en-US" altLang="en-US" sz="4400" dirty="0">
              <a:solidFill>
                <a:srgbClr val="FFFF00"/>
              </a:solidFill>
              <a:cs typeface="+mn-cs"/>
            </a:endParaRPr>
          </a:p>
        </p:txBody>
      </p:sp>
      <p:sp>
        <p:nvSpPr>
          <p:cNvPr id="65540" name="Line 6"/>
          <p:cNvSpPr>
            <a:spLocks noChangeShapeType="1"/>
          </p:cNvSpPr>
          <p:nvPr/>
        </p:nvSpPr>
        <p:spPr bwMode="auto">
          <a:xfrm>
            <a:off x="457200" y="3559175"/>
            <a:ext cx="8305800" cy="0"/>
          </a:xfrm>
          <a:prstGeom prst="line">
            <a:avLst/>
          </a:prstGeom>
          <a:noFill/>
          <a:ln w="28575">
            <a:solidFill>
              <a:schemeClr val="bg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78855" name="Rectangle 7"/>
          <p:cNvSpPr>
            <a:spLocks noChangeArrowheads="1"/>
          </p:cNvSpPr>
          <p:nvPr/>
        </p:nvSpPr>
        <p:spPr bwMode="auto">
          <a:xfrm>
            <a:off x="512763" y="3067050"/>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chemeClr val="accent2"/>
              </a:solidFill>
              <a:latin typeface="Arial" charset="0"/>
            </a:endParaRPr>
          </a:p>
        </p:txBody>
      </p:sp>
      <p:sp>
        <p:nvSpPr>
          <p:cNvPr id="78856" name="Text Box 8"/>
          <p:cNvSpPr txBox="1">
            <a:spLocks noChangeArrowheads="1"/>
          </p:cNvSpPr>
          <p:nvPr/>
        </p:nvSpPr>
        <p:spPr bwMode="auto">
          <a:xfrm>
            <a:off x="1676400" y="2243138"/>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400" dirty="0">
                <a:latin typeface="Arial" charset="0"/>
              </a:rPr>
              <a:t>position</a:t>
            </a:r>
          </a:p>
        </p:txBody>
      </p:sp>
      <p:sp>
        <p:nvSpPr>
          <p:cNvPr id="78857" name="AutoShape 9"/>
          <p:cNvSpPr>
            <a:spLocks/>
          </p:cNvSpPr>
          <p:nvPr/>
        </p:nvSpPr>
        <p:spPr bwMode="auto">
          <a:xfrm rot="-5400000">
            <a:off x="2324100" y="909638"/>
            <a:ext cx="152400" cy="3733800"/>
          </a:xfrm>
          <a:prstGeom prst="rightBracket">
            <a:avLst>
              <a:gd name="adj" fmla="val 204167"/>
            </a:avLst>
          </a:prstGeom>
          <a:noFill/>
          <a:ln w="28575" cap="sq">
            <a:solidFill>
              <a:srgbClr val="00B2E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8858" name="AutoShape 10"/>
          <p:cNvSpPr>
            <a:spLocks/>
          </p:cNvSpPr>
          <p:nvPr/>
        </p:nvSpPr>
        <p:spPr bwMode="auto">
          <a:xfrm rot="-5400000">
            <a:off x="4648200" y="1023938"/>
            <a:ext cx="228600" cy="2819400"/>
          </a:xfrm>
          <a:prstGeom prst="rightBracket">
            <a:avLst>
              <a:gd name="adj" fmla="val 102778"/>
            </a:avLst>
          </a:prstGeom>
          <a:noFill/>
          <a:ln w="28575" cap="sq">
            <a:solidFill>
              <a:srgbClr val="00B2E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8859" name="Text Box 11"/>
          <p:cNvSpPr txBox="1">
            <a:spLocks noChangeArrowheads="1"/>
          </p:cNvSpPr>
          <p:nvPr/>
        </p:nvSpPr>
        <p:spPr bwMode="auto">
          <a:xfrm>
            <a:off x="3810000" y="1862138"/>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400" dirty="0">
                <a:latin typeface="Arial" charset="0"/>
              </a:rPr>
              <a:t>speed</a:t>
            </a:r>
          </a:p>
        </p:txBody>
      </p:sp>
      <p:sp>
        <p:nvSpPr>
          <p:cNvPr id="78860" name="Rectangle 12"/>
          <p:cNvSpPr>
            <a:spLocks noChangeArrowheads="1"/>
          </p:cNvSpPr>
          <p:nvPr/>
        </p:nvSpPr>
        <p:spPr bwMode="auto">
          <a:xfrm>
            <a:off x="4170363" y="3219450"/>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8861" name="AutoShape 13"/>
          <p:cNvSpPr>
            <a:spLocks/>
          </p:cNvSpPr>
          <p:nvPr/>
        </p:nvSpPr>
        <p:spPr bwMode="auto">
          <a:xfrm rot="-5400000">
            <a:off x="5524500" y="1519238"/>
            <a:ext cx="152400" cy="1143000"/>
          </a:xfrm>
          <a:prstGeom prst="rightBracket">
            <a:avLst>
              <a:gd name="adj" fmla="val 62500"/>
            </a:avLst>
          </a:prstGeom>
          <a:noFill/>
          <a:ln w="28575" cap="sq">
            <a:solidFill>
              <a:srgbClr val="00B2E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8862" name="Text Box 14"/>
          <p:cNvSpPr txBox="1">
            <a:spLocks noChangeArrowheads="1"/>
          </p:cNvSpPr>
          <p:nvPr/>
        </p:nvSpPr>
        <p:spPr bwMode="auto">
          <a:xfrm>
            <a:off x="5029200" y="1557338"/>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400" dirty="0">
                <a:latin typeface="Arial" charset="0"/>
              </a:rPr>
              <a:t>gear</a:t>
            </a:r>
          </a:p>
        </p:txBody>
      </p:sp>
      <p:sp>
        <p:nvSpPr>
          <p:cNvPr id="78863" name="Rectangle 15"/>
          <p:cNvSpPr>
            <a:spLocks noChangeArrowheads="1"/>
          </p:cNvSpPr>
          <p:nvPr/>
        </p:nvSpPr>
        <p:spPr bwMode="auto">
          <a:xfrm>
            <a:off x="5562600" y="3219450"/>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8864" name="Rectangle 16"/>
          <p:cNvSpPr>
            <a:spLocks noChangeArrowheads="1"/>
          </p:cNvSpPr>
          <p:nvPr/>
        </p:nvSpPr>
        <p:spPr bwMode="auto">
          <a:xfrm rot="4647750">
            <a:off x="6860381" y="3901282"/>
            <a:ext cx="523875" cy="223838"/>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8865" name="AutoShape 17"/>
          <p:cNvSpPr>
            <a:spLocks/>
          </p:cNvSpPr>
          <p:nvPr/>
        </p:nvSpPr>
        <p:spPr bwMode="auto">
          <a:xfrm rot="-25045">
            <a:off x="7696200" y="4168775"/>
            <a:ext cx="152400" cy="2211388"/>
          </a:xfrm>
          <a:prstGeom prst="rightBracket">
            <a:avLst>
              <a:gd name="adj" fmla="val 120920"/>
            </a:avLst>
          </a:prstGeom>
          <a:noFill/>
          <a:ln w="28575" cap="sq">
            <a:solidFill>
              <a:srgbClr val="00B2E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65552" name="Line 21"/>
          <p:cNvSpPr>
            <a:spLocks noChangeShapeType="1"/>
          </p:cNvSpPr>
          <p:nvPr/>
        </p:nvSpPr>
        <p:spPr bwMode="auto">
          <a:xfrm rot="16213802" flipH="1">
            <a:off x="5788025" y="1957388"/>
            <a:ext cx="2135187" cy="1588"/>
          </a:xfrm>
          <a:prstGeom prst="line">
            <a:avLst/>
          </a:prstGeom>
          <a:noFill/>
          <a:ln w="28575">
            <a:solidFill>
              <a:schemeClr val="bg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5553" name="Line 22"/>
          <p:cNvSpPr>
            <a:spLocks noChangeShapeType="1"/>
          </p:cNvSpPr>
          <p:nvPr/>
        </p:nvSpPr>
        <p:spPr bwMode="auto">
          <a:xfrm rot="-5386198">
            <a:off x="5638800" y="5305425"/>
            <a:ext cx="2438400" cy="0"/>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78871" name="Rectangle 23"/>
          <p:cNvSpPr>
            <a:spLocks noChangeArrowheads="1"/>
          </p:cNvSpPr>
          <p:nvPr/>
        </p:nvSpPr>
        <p:spPr bwMode="auto">
          <a:xfrm>
            <a:off x="2493963" y="3219450"/>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65555" name="Line 29"/>
          <p:cNvSpPr>
            <a:spLocks noChangeShapeType="1"/>
          </p:cNvSpPr>
          <p:nvPr/>
        </p:nvSpPr>
        <p:spPr bwMode="auto">
          <a:xfrm>
            <a:off x="6400800" y="4168775"/>
            <a:ext cx="457200" cy="0"/>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5556" name="Line 32"/>
          <p:cNvSpPr>
            <a:spLocks noChangeShapeType="1"/>
          </p:cNvSpPr>
          <p:nvPr/>
        </p:nvSpPr>
        <p:spPr bwMode="auto">
          <a:xfrm>
            <a:off x="6400800" y="4092575"/>
            <a:ext cx="457200" cy="0"/>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5557" name="Line 33"/>
          <p:cNvSpPr>
            <a:spLocks noChangeShapeType="1"/>
          </p:cNvSpPr>
          <p:nvPr/>
        </p:nvSpPr>
        <p:spPr bwMode="auto">
          <a:xfrm>
            <a:off x="6858000" y="2921000"/>
            <a:ext cx="533400" cy="0"/>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5558" name="Line 34"/>
          <p:cNvSpPr>
            <a:spLocks noChangeShapeType="1"/>
          </p:cNvSpPr>
          <p:nvPr/>
        </p:nvSpPr>
        <p:spPr bwMode="auto">
          <a:xfrm>
            <a:off x="6858000" y="2997200"/>
            <a:ext cx="533400" cy="0"/>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78890" name="AutoShape 42"/>
          <p:cNvSpPr>
            <a:spLocks noChangeArrowheads="1"/>
          </p:cNvSpPr>
          <p:nvPr/>
        </p:nvSpPr>
        <p:spPr bwMode="auto">
          <a:xfrm>
            <a:off x="215900" y="2565400"/>
            <a:ext cx="8566150" cy="1633538"/>
          </a:xfrm>
          <a:prstGeom prst="flowChartTerminator">
            <a:avLst/>
          </a:prstGeom>
          <a:solidFill>
            <a:srgbClr val="C0C0C0">
              <a:alpha val="50195"/>
            </a:srgbClr>
          </a:solidFill>
          <a:ln w="38100" cap="sq">
            <a:solidFill>
              <a:srgbClr val="00B2E2"/>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4400" dirty="0">
                <a:solidFill>
                  <a:schemeClr val="accent2"/>
                </a:solidFill>
                <a:latin typeface="Arial" charset="0"/>
              </a:rPr>
              <a:t>Information</a:t>
            </a:r>
          </a:p>
        </p:txBody>
      </p:sp>
      <p:sp>
        <p:nvSpPr>
          <p:cNvPr id="78883" name="Line 35"/>
          <p:cNvSpPr>
            <a:spLocks noChangeShapeType="1"/>
          </p:cNvSpPr>
          <p:nvPr/>
        </p:nvSpPr>
        <p:spPr bwMode="auto">
          <a:xfrm>
            <a:off x="6324600" y="1654175"/>
            <a:ext cx="0" cy="3886200"/>
          </a:xfrm>
          <a:prstGeom prst="line">
            <a:avLst/>
          </a:prstGeom>
          <a:noFill/>
          <a:ln w="76200">
            <a:solidFill>
              <a:srgbClr val="FF0000"/>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2" name="TextBox 1"/>
          <p:cNvSpPr txBox="1">
            <a:spLocks noChangeArrowheads="1"/>
          </p:cNvSpPr>
          <p:nvPr/>
        </p:nvSpPr>
        <p:spPr bwMode="auto">
          <a:xfrm rot="5400000">
            <a:off x="7071520" y="5250656"/>
            <a:ext cx="23034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2400" dirty="0">
                <a:latin typeface="Arial" charset="0"/>
              </a:rPr>
              <a:t>acceleration</a:t>
            </a:r>
          </a:p>
        </p:txBody>
      </p:sp>
      <p:sp>
        <p:nvSpPr>
          <p:cNvPr id="65562" name="Title 2"/>
          <p:cNvSpPr>
            <a:spLocks noGrp="1"/>
          </p:cNvSpPr>
          <p:nvPr>
            <p:ph type="title"/>
          </p:nvPr>
        </p:nvSpPr>
        <p:spPr>
          <a:xfrm>
            <a:off x="457200" y="452438"/>
            <a:ext cx="6923088" cy="1147762"/>
          </a:xfrm>
        </p:spPr>
        <p:txBody>
          <a:bodyPr>
            <a:normAutofit/>
          </a:bodyPr>
          <a:lstStyle/>
          <a:p>
            <a:pPr eaLnBrk="1" hangingPunct="1"/>
            <a:r>
              <a:rPr lang="en-GB" altLang="en-US" sz="3200" dirty="0"/>
              <a:t>THE SYSTEM - JUNCTIONS</a:t>
            </a:r>
          </a:p>
        </p:txBody>
      </p:sp>
      <p:sp>
        <p:nvSpPr>
          <p:cNvPr id="27" name="Rectangle 16"/>
          <p:cNvSpPr>
            <a:spLocks noChangeArrowheads="1"/>
          </p:cNvSpPr>
          <p:nvPr/>
        </p:nvSpPr>
        <p:spPr bwMode="auto">
          <a:xfrm rot="5400000">
            <a:off x="6869906" y="5161757"/>
            <a:ext cx="523875" cy="223838"/>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8890"/>
                                        </p:tgtEl>
                                        <p:attrNameLst>
                                          <p:attrName>style.visibility</p:attrName>
                                        </p:attrNameLst>
                                      </p:cBhvr>
                                      <p:to>
                                        <p:strVal val="visible"/>
                                      </p:to>
                                    </p:set>
                                    <p:animEffect transition="in" filter="dissolve">
                                      <p:cBhvr>
                                        <p:cTn id="7" dur="500"/>
                                        <p:tgtEl>
                                          <p:spTgt spid="78890"/>
                                        </p:tgtEl>
                                      </p:cBhvr>
                                    </p:animEffect>
                                  </p:childTnLst>
                                  <p:subTnLst>
                                    <p:set>
                                      <p:cBhvr override="childStyle">
                                        <p:cTn dur="1" fill="hold" display="0" masterRel="nextClick" afterEffect="1"/>
                                        <p:tgtEl>
                                          <p:spTgt spid="78890"/>
                                        </p:tgtEl>
                                        <p:attrNameLst>
                                          <p:attrName>style.visibility</p:attrName>
                                        </p:attrNameLst>
                                      </p:cBhvr>
                                      <p:to>
                                        <p:strVal val="hidden"/>
                                      </p:to>
                                    </p:set>
                                  </p:subTnLst>
                                </p:cTn>
                              </p:par>
                            </p:childTnLst>
                          </p:cTn>
                        </p:par>
                        <p:par>
                          <p:cTn id="8" fill="hold" nodeType="afterGroup">
                            <p:stCondLst>
                              <p:cond delay="500"/>
                            </p:stCondLst>
                            <p:childTnLst>
                              <p:par>
                                <p:cTn id="9" presetID="9" presetClass="entr" presetSubtype="0" fill="hold" grpId="0" nodeType="afterEffect">
                                  <p:stCondLst>
                                    <p:cond delay="5000"/>
                                  </p:stCondLst>
                                  <p:childTnLst>
                                    <p:set>
                                      <p:cBhvr>
                                        <p:cTn id="10" dur="1" fill="hold">
                                          <p:stCondLst>
                                            <p:cond delay="0"/>
                                          </p:stCondLst>
                                        </p:cTn>
                                        <p:tgtEl>
                                          <p:spTgt spid="78855"/>
                                        </p:tgtEl>
                                        <p:attrNameLst>
                                          <p:attrName>style.visibility</p:attrName>
                                        </p:attrNameLst>
                                      </p:cBhvr>
                                      <p:to>
                                        <p:strVal val="visible"/>
                                      </p:to>
                                    </p:set>
                                    <p:animEffect transition="in" filter="dissolve">
                                      <p:cBhvr>
                                        <p:cTn id="11" dur="500"/>
                                        <p:tgtEl>
                                          <p:spTgt spid="7885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8856"/>
                                        </p:tgtEl>
                                        <p:attrNameLst>
                                          <p:attrName>style.visibility</p:attrName>
                                        </p:attrNameLst>
                                      </p:cBhvr>
                                      <p:to>
                                        <p:strVal val="visible"/>
                                      </p:to>
                                    </p:set>
                                    <p:animEffect transition="in" filter="dissolve">
                                      <p:cBhvr>
                                        <p:cTn id="16" dur="500"/>
                                        <p:tgtEl>
                                          <p:spTgt spid="78856"/>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78857"/>
                                        </p:tgtEl>
                                        <p:attrNameLst>
                                          <p:attrName>style.visibility</p:attrName>
                                        </p:attrNameLst>
                                      </p:cBhvr>
                                      <p:to>
                                        <p:strVal val="visible"/>
                                      </p:to>
                                    </p:set>
                                    <p:animEffect transition="in" filter="dissolve">
                                      <p:cBhvr>
                                        <p:cTn id="20" dur="500"/>
                                        <p:tgtEl>
                                          <p:spTgt spid="78857"/>
                                        </p:tgtEl>
                                      </p:cBhvr>
                                    </p:animEffect>
                                  </p:childTnLst>
                                </p:cTn>
                              </p:par>
                            </p:childTnLst>
                          </p:cTn>
                        </p:par>
                        <p:par>
                          <p:cTn id="21" fill="hold" nodeType="afterGroup">
                            <p:stCondLst>
                              <p:cond delay="1000"/>
                            </p:stCondLst>
                            <p:childTnLst>
                              <p:par>
                                <p:cTn id="22" presetID="9" presetClass="entr" presetSubtype="0" fill="hold" grpId="0" nodeType="afterEffect">
                                  <p:stCondLst>
                                    <p:cond delay="0"/>
                                  </p:stCondLst>
                                  <p:childTnLst>
                                    <p:set>
                                      <p:cBhvr>
                                        <p:cTn id="23" dur="1" fill="hold">
                                          <p:stCondLst>
                                            <p:cond delay="0"/>
                                          </p:stCondLst>
                                        </p:cTn>
                                        <p:tgtEl>
                                          <p:spTgt spid="78871"/>
                                        </p:tgtEl>
                                        <p:attrNameLst>
                                          <p:attrName>style.visibility</p:attrName>
                                        </p:attrNameLst>
                                      </p:cBhvr>
                                      <p:to>
                                        <p:strVal val="visible"/>
                                      </p:to>
                                    </p:set>
                                    <p:animEffect transition="in" filter="dissolve">
                                      <p:cBhvr>
                                        <p:cTn id="24" dur="500"/>
                                        <p:tgtEl>
                                          <p:spTgt spid="7887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78859"/>
                                        </p:tgtEl>
                                        <p:attrNameLst>
                                          <p:attrName>style.visibility</p:attrName>
                                        </p:attrNameLst>
                                      </p:cBhvr>
                                      <p:to>
                                        <p:strVal val="visible"/>
                                      </p:to>
                                    </p:set>
                                    <p:animEffect transition="in" filter="dissolve">
                                      <p:cBhvr>
                                        <p:cTn id="29" dur="500"/>
                                        <p:tgtEl>
                                          <p:spTgt spid="78859"/>
                                        </p:tgtEl>
                                      </p:cBhvr>
                                    </p:animEffect>
                                  </p:childTnLst>
                                </p:cTn>
                              </p:par>
                            </p:childTnLst>
                          </p:cTn>
                        </p:par>
                        <p:par>
                          <p:cTn id="30" fill="hold" nodeType="afterGroup">
                            <p:stCondLst>
                              <p:cond delay="500"/>
                            </p:stCondLst>
                            <p:childTnLst>
                              <p:par>
                                <p:cTn id="31" presetID="9" presetClass="entr" presetSubtype="0" fill="hold" grpId="0" nodeType="afterEffect">
                                  <p:stCondLst>
                                    <p:cond delay="0"/>
                                  </p:stCondLst>
                                  <p:childTnLst>
                                    <p:set>
                                      <p:cBhvr>
                                        <p:cTn id="32" dur="1" fill="hold">
                                          <p:stCondLst>
                                            <p:cond delay="0"/>
                                          </p:stCondLst>
                                        </p:cTn>
                                        <p:tgtEl>
                                          <p:spTgt spid="78858"/>
                                        </p:tgtEl>
                                        <p:attrNameLst>
                                          <p:attrName>style.visibility</p:attrName>
                                        </p:attrNameLst>
                                      </p:cBhvr>
                                      <p:to>
                                        <p:strVal val="visible"/>
                                      </p:to>
                                    </p:set>
                                    <p:animEffect transition="in" filter="dissolve">
                                      <p:cBhvr>
                                        <p:cTn id="33" dur="500"/>
                                        <p:tgtEl>
                                          <p:spTgt spid="78858"/>
                                        </p:tgtEl>
                                      </p:cBhvr>
                                    </p:animEffect>
                                  </p:childTnLst>
                                </p:cTn>
                              </p:par>
                            </p:childTnLst>
                          </p:cTn>
                        </p:par>
                        <p:par>
                          <p:cTn id="34" fill="hold" nodeType="afterGroup">
                            <p:stCondLst>
                              <p:cond delay="1000"/>
                            </p:stCondLst>
                            <p:childTnLst>
                              <p:par>
                                <p:cTn id="35" presetID="9" presetClass="entr" presetSubtype="0" fill="hold" grpId="0" nodeType="afterEffect">
                                  <p:stCondLst>
                                    <p:cond delay="0"/>
                                  </p:stCondLst>
                                  <p:childTnLst>
                                    <p:set>
                                      <p:cBhvr>
                                        <p:cTn id="36" dur="1" fill="hold">
                                          <p:stCondLst>
                                            <p:cond delay="0"/>
                                          </p:stCondLst>
                                        </p:cTn>
                                        <p:tgtEl>
                                          <p:spTgt spid="78860"/>
                                        </p:tgtEl>
                                        <p:attrNameLst>
                                          <p:attrName>style.visibility</p:attrName>
                                        </p:attrNameLst>
                                      </p:cBhvr>
                                      <p:to>
                                        <p:strVal val="visible"/>
                                      </p:to>
                                    </p:set>
                                    <p:animEffect transition="in" filter="dissolve">
                                      <p:cBhvr>
                                        <p:cTn id="37" dur="500"/>
                                        <p:tgtEl>
                                          <p:spTgt spid="7886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78862"/>
                                        </p:tgtEl>
                                        <p:attrNameLst>
                                          <p:attrName>style.visibility</p:attrName>
                                        </p:attrNameLst>
                                      </p:cBhvr>
                                      <p:to>
                                        <p:strVal val="visible"/>
                                      </p:to>
                                    </p:set>
                                    <p:animEffect transition="in" filter="dissolve">
                                      <p:cBhvr>
                                        <p:cTn id="42" dur="500"/>
                                        <p:tgtEl>
                                          <p:spTgt spid="78862"/>
                                        </p:tgtEl>
                                      </p:cBhvr>
                                    </p:animEffect>
                                  </p:childTnLst>
                                </p:cTn>
                              </p:par>
                            </p:childTnLst>
                          </p:cTn>
                        </p:par>
                        <p:par>
                          <p:cTn id="43" fill="hold" nodeType="afterGroup">
                            <p:stCondLst>
                              <p:cond delay="500"/>
                            </p:stCondLst>
                            <p:childTnLst>
                              <p:par>
                                <p:cTn id="44" presetID="9" presetClass="entr" presetSubtype="0" fill="hold" grpId="0" nodeType="afterEffect">
                                  <p:stCondLst>
                                    <p:cond delay="0"/>
                                  </p:stCondLst>
                                  <p:childTnLst>
                                    <p:set>
                                      <p:cBhvr>
                                        <p:cTn id="45" dur="1" fill="hold">
                                          <p:stCondLst>
                                            <p:cond delay="0"/>
                                          </p:stCondLst>
                                        </p:cTn>
                                        <p:tgtEl>
                                          <p:spTgt spid="78861"/>
                                        </p:tgtEl>
                                        <p:attrNameLst>
                                          <p:attrName>style.visibility</p:attrName>
                                        </p:attrNameLst>
                                      </p:cBhvr>
                                      <p:to>
                                        <p:strVal val="visible"/>
                                      </p:to>
                                    </p:set>
                                    <p:animEffect transition="in" filter="dissolve">
                                      <p:cBhvr>
                                        <p:cTn id="46" dur="500"/>
                                        <p:tgtEl>
                                          <p:spTgt spid="78861"/>
                                        </p:tgtEl>
                                      </p:cBhvr>
                                    </p:animEffect>
                                  </p:childTnLst>
                                </p:cTn>
                              </p:par>
                            </p:childTnLst>
                          </p:cTn>
                        </p:par>
                        <p:par>
                          <p:cTn id="47" fill="hold" nodeType="afterGroup">
                            <p:stCondLst>
                              <p:cond delay="1000"/>
                            </p:stCondLst>
                            <p:childTnLst>
                              <p:par>
                                <p:cTn id="48" presetID="9" presetClass="entr" presetSubtype="0" fill="hold" grpId="0" nodeType="afterEffect">
                                  <p:stCondLst>
                                    <p:cond delay="0"/>
                                  </p:stCondLst>
                                  <p:childTnLst>
                                    <p:set>
                                      <p:cBhvr>
                                        <p:cTn id="49" dur="1" fill="hold">
                                          <p:stCondLst>
                                            <p:cond delay="0"/>
                                          </p:stCondLst>
                                        </p:cTn>
                                        <p:tgtEl>
                                          <p:spTgt spid="78863"/>
                                        </p:tgtEl>
                                        <p:attrNameLst>
                                          <p:attrName>style.visibility</p:attrName>
                                        </p:attrNameLst>
                                      </p:cBhvr>
                                      <p:to>
                                        <p:strVal val="visible"/>
                                      </p:to>
                                    </p:set>
                                    <p:animEffect transition="in" filter="dissolve">
                                      <p:cBhvr>
                                        <p:cTn id="50" dur="500"/>
                                        <p:tgtEl>
                                          <p:spTgt spid="78863"/>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78883"/>
                                        </p:tgtEl>
                                        <p:attrNameLst>
                                          <p:attrName>style.visibility</p:attrName>
                                        </p:attrNameLst>
                                      </p:cBhvr>
                                      <p:to>
                                        <p:strVal val="visible"/>
                                      </p:to>
                                    </p:set>
                                    <p:anim calcmode="lin" valueType="num">
                                      <p:cBhvr>
                                        <p:cTn id="55" dur="500" fill="hold"/>
                                        <p:tgtEl>
                                          <p:spTgt spid="78883"/>
                                        </p:tgtEl>
                                        <p:attrNameLst>
                                          <p:attrName>ppt_w</p:attrName>
                                        </p:attrNameLst>
                                      </p:cBhvr>
                                      <p:tavLst>
                                        <p:tav tm="0">
                                          <p:val>
                                            <p:fltVal val="0"/>
                                          </p:val>
                                        </p:tav>
                                        <p:tav tm="100000">
                                          <p:val>
                                            <p:strVal val="#ppt_w"/>
                                          </p:val>
                                        </p:tav>
                                      </p:tavLst>
                                    </p:anim>
                                    <p:anim calcmode="lin" valueType="num">
                                      <p:cBhvr>
                                        <p:cTn id="56" dur="500" fill="hold"/>
                                        <p:tgtEl>
                                          <p:spTgt spid="78883"/>
                                        </p:tgtEl>
                                        <p:attrNameLst>
                                          <p:attrName>ppt_h</p:attrName>
                                        </p:attrNameLst>
                                      </p:cBhvr>
                                      <p:tavLst>
                                        <p:tav tm="0">
                                          <p:val>
                                            <p:fltVal val="0"/>
                                          </p:val>
                                        </p:tav>
                                        <p:tav tm="100000">
                                          <p:val>
                                            <p:strVal val="#ppt_h"/>
                                          </p:val>
                                        </p:tav>
                                      </p:tavLst>
                                    </p:anim>
                                  </p:childTnLst>
                                </p:cTn>
                              </p:par>
                            </p:childTnLst>
                          </p:cTn>
                        </p:par>
                        <p:par>
                          <p:cTn id="57" fill="hold" nodeType="afterGroup">
                            <p:stCondLst>
                              <p:cond delay="500"/>
                            </p:stCondLst>
                            <p:childTnLst>
                              <p:par>
                                <p:cTn id="58" presetID="9" presetClass="entr" presetSubtype="0" fill="hold" grpId="0" nodeType="afterEffect">
                                  <p:stCondLst>
                                    <p:cond delay="0"/>
                                  </p:stCondLst>
                                  <p:childTnLst>
                                    <p:set>
                                      <p:cBhvr>
                                        <p:cTn id="59" dur="1" fill="hold">
                                          <p:stCondLst>
                                            <p:cond delay="0"/>
                                          </p:stCondLst>
                                        </p:cTn>
                                        <p:tgtEl>
                                          <p:spTgt spid="78865"/>
                                        </p:tgtEl>
                                        <p:attrNameLst>
                                          <p:attrName>style.visibility</p:attrName>
                                        </p:attrNameLst>
                                      </p:cBhvr>
                                      <p:to>
                                        <p:strVal val="visible"/>
                                      </p:to>
                                    </p:set>
                                    <p:animEffect transition="in" filter="dissolve">
                                      <p:cBhvr>
                                        <p:cTn id="60" dur="500"/>
                                        <p:tgtEl>
                                          <p:spTgt spid="78865"/>
                                        </p:tgtEl>
                                      </p:cBhvr>
                                    </p:animEffect>
                                  </p:childTnLst>
                                </p:cTn>
                              </p:par>
                            </p:childTnLst>
                          </p:cTn>
                        </p:par>
                        <p:par>
                          <p:cTn id="61" fill="hold" nodeType="afterGroup">
                            <p:stCondLst>
                              <p:cond delay="1000"/>
                            </p:stCondLst>
                            <p:childTnLst>
                              <p:par>
                                <p:cTn id="62" presetID="9" presetClass="entr" presetSubtype="0" fill="hold" grpId="0" nodeType="afterEffect">
                                  <p:stCondLst>
                                    <p:cond delay="0"/>
                                  </p:stCondLst>
                                  <p:childTnLst>
                                    <p:set>
                                      <p:cBhvr>
                                        <p:cTn id="63" dur="1" fill="hold">
                                          <p:stCondLst>
                                            <p:cond delay="0"/>
                                          </p:stCondLst>
                                        </p:cTn>
                                        <p:tgtEl>
                                          <p:spTgt spid="78864"/>
                                        </p:tgtEl>
                                        <p:attrNameLst>
                                          <p:attrName>style.visibility</p:attrName>
                                        </p:attrNameLst>
                                      </p:cBhvr>
                                      <p:to>
                                        <p:strVal val="visible"/>
                                      </p:to>
                                    </p:set>
                                    <p:animEffect transition="in" filter="dissolve">
                                      <p:cBhvr>
                                        <p:cTn id="64" dur="500"/>
                                        <p:tgtEl>
                                          <p:spTgt spid="78864"/>
                                        </p:tgtEl>
                                      </p:cBhvr>
                                    </p:animEffect>
                                  </p:childTnLst>
                                </p:cTn>
                              </p:par>
                              <p:par>
                                <p:cTn id="65" presetID="1" presetClass="entr" presetSubtype="0" fill="hold" grpId="0" nodeType="withEffect">
                                  <p:stCondLst>
                                    <p:cond delay="0"/>
                                  </p:stCondLst>
                                  <p:childTnLst>
                                    <p:set>
                                      <p:cBhvr>
                                        <p:cTn id="66" dur="1" fill="hold">
                                          <p:stCondLst>
                                            <p:cond delay="0"/>
                                          </p:stCondLst>
                                        </p:cTn>
                                        <p:tgtEl>
                                          <p:spTgt spid="2"/>
                                        </p:tgtEl>
                                        <p:attrNameLst>
                                          <p:attrName>style.visibility</p:attrName>
                                        </p:attrNameLst>
                                      </p:cBhvr>
                                      <p:to>
                                        <p:strVal val="visible"/>
                                      </p:to>
                                    </p:set>
                                  </p:childTnLst>
                                </p:cTn>
                              </p:par>
                            </p:childTnLst>
                          </p:cTn>
                        </p:par>
                        <p:par>
                          <p:cTn id="67" fill="hold" nodeType="afterGroup">
                            <p:stCondLst>
                              <p:cond delay="1500"/>
                            </p:stCondLst>
                            <p:childTnLst>
                              <p:par>
                                <p:cTn id="68" presetID="9" presetClass="entr" presetSubtype="0" fill="hold" grpId="0" nodeType="after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dissolv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5" grpId="0" animBg="1" autoUpdateAnimBg="0"/>
      <p:bldP spid="78856" grpId="0" autoUpdateAnimBg="0"/>
      <p:bldP spid="78857" grpId="0" animBg="1"/>
      <p:bldP spid="78858" grpId="0" animBg="1"/>
      <p:bldP spid="78859" grpId="0" autoUpdateAnimBg="0"/>
      <p:bldP spid="78860" grpId="0" animBg="1"/>
      <p:bldP spid="78861" grpId="0" animBg="1"/>
      <p:bldP spid="78862" grpId="0" autoUpdateAnimBg="0"/>
      <p:bldP spid="78863" grpId="0" animBg="1"/>
      <p:bldP spid="78864" grpId="0" animBg="1"/>
      <p:bldP spid="78865" grpId="0" animBg="1"/>
      <p:bldP spid="78871" grpId="0" animBg="1"/>
      <p:bldP spid="78890" grpId="0" animBg="1" autoUpdateAnimBg="0"/>
      <p:bldP spid="78883" grpId="0" animBg="1"/>
      <p:bldP spid="2" grpId="0"/>
      <p:bldP spid="2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AutoShape 51"/>
          <p:cNvSpPr>
            <a:spLocks noChangeArrowheads="1"/>
          </p:cNvSpPr>
          <p:nvPr/>
        </p:nvSpPr>
        <p:spPr bwMode="auto">
          <a:xfrm rot="-5042441">
            <a:off x="5715000" y="3511550"/>
            <a:ext cx="152400" cy="304800"/>
          </a:xfrm>
          <a:prstGeom prst="triangle">
            <a:avLst>
              <a:gd name="adj" fmla="val 50000"/>
            </a:avLst>
          </a:prstGeom>
          <a:solidFill>
            <a:schemeClr val="bg1"/>
          </a:solidFill>
          <a:ln w="12700" cap="sq">
            <a:solidFill>
              <a:schemeClr val="bg1"/>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66563" name="Freeform 32"/>
          <p:cNvSpPr>
            <a:spLocks/>
          </p:cNvSpPr>
          <p:nvPr/>
        </p:nvSpPr>
        <p:spPr bwMode="auto">
          <a:xfrm>
            <a:off x="5486400" y="4437063"/>
            <a:ext cx="925513" cy="792162"/>
          </a:xfrm>
          <a:custGeom>
            <a:avLst/>
            <a:gdLst>
              <a:gd name="T0" fmla="*/ 0 w 583"/>
              <a:gd name="T1" fmla="*/ 0 h 499"/>
              <a:gd name="T2" fmla="*/ 2147483647 w 583"/>
              <a:gd name="T3" fmla="*/ 0 h 499"/>
              <a:gd name="T4" fmla="*/ 2147483647 w 583"/>
              <a:gd name="T5" fmla="*/ 2147483647 h 499"/>
              <a:gd name="T6" fmla="*/ 2147483647 w 583"/>
              <a:gd name="T7" fmla="*/ 2147483647 h 499"/>
              <a:gd name="T8" fmla="*/ 2147483647 w 583"/>
              <a:gd name="T9" fmla="*/ 2147483647 h 499"/>
              <a:gd name="T10" fmla="*/ 2147483647 w 583"/>
              <a:gd name="T11" fmla="*/ 2147483647 h 499"/>
              <a:gd name="T12" fmla="*/ 2147483647 w 583"/>
              <a:gd name="T13" fmla="*/ 2147483647 h 499"/>
              <a:gd name="T14" fmla="*/ 2147483647 w 583"/>
              <a:gd name="T15" fmla="*/ 2147483647 h 499"/>
              <a:gd name="T16" fmla="*/ 2147483647 w 583"/>
              <a:gd name="T17" fmla="*/ 2147483647 h 499"/>
              <a:gd name="T18" fmla="*/ 2147483647 w 583"/>
              <a:gd name="T19" fmla="*/ 2147483647 h 499"/>
              <a:gd name="T20" fmla="*/ 2147483647 w 583"/>
              <a:gd name="T21" fmla="*/ 2147483647 h 499"/>
              <a:gd name="T22" fmla="*/ 2147483647 w 583"/>
              <a:gd name="T23" fmla="*/ 2147483647 h 499"/>
              <a:gd name="T24" fmla="*/ 0 w 583"/>
              <a:gd name="T25" fmla="*/ 0 h 49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3"/>
              <a:gd name="T40" fmla="*/ 0 h 499"/>
              <a:gd name="T41" fmla="*/ 583 w 583"/>
              <a:gd name="T42" fmla="*/ 499 h 49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3" h="499">
                <a:moveTo>
                  <a:pt x="0" y="0"/>
                </a:moveTo>
                <a:lnTo>
                  <a:pt x="576" y="0"/>
                </a:lnTo>
                <a:cubicBezTo>
                  <a:pt x="578" y="158"/>
                  <a:pt x="583" y="316"/>
                  <a:pt x="583" y="474"/>
                </a:cubicBezTo>
                <a:cubicBezTo>
                  <a:pt x="583" y="499"/>
                  <a:pt x="580" y="424"/>
                  <a:pt x="576" y="399"/>
                </a:cubicBezTo>
                <a:cubicBezTo>
                  <a:pt x="575" y="391"/>
                  <a:pt x="574" y="383"/>
                  <a:pt x="569" y="377"/>
                </a:cubicBezTo>
                <a:cubicBezTo>
                  <a:pt x="563" y="370"/>
                  <a:pt x="554" y="367"/>
                  <a:pt x="546" y="362"/>
                </a:cubicBezTo>
                <a:cubicBezTo>
                  <a:pt x="535" y="324"/>
                  <a:pt x="518" y="300"/>
                  <a:pt x="486" y="279"/>
                </a:cubicBezTo>
                <a:cubicBezTo>
                  <a:pt x="470" y="230"/>
                  <a:pt x="492" y="283"/>
                  <a:pt x="456" y="242"/>
                </a:cubicBezTo>
                <a:cubicBezTo>
                  <a:pt x="406" y="186"/>
                  <a:pt x="450" y="205"/>
                  <a:pt x="404" y="190"/>
                </a:cubicBezTo>
                <a:cubicBezTo>
                  <a:pt x="383" y="158"/>
                  <a:pt x="357" y="141"/>
                  <a:pt x="322" y="130"/>
                </a:cubicBezTo>
                <a:cubicBezTo>
                  <a:pt x="297" y="114"/>
                  <a:pt x="283" y="94"/>
                  <a:pt x="254" y="85"/>
                </a:cubicBezTo>
                <a:cubicBezTo>
                  <a:pt x="218" y="60"/>
                  <a:pt x="176" y="54"/>
                  <a:pt x="135" y="40"/>
                </a:cubicBezTo>
                <a:cubicBezTo>
                  <a:pt x="91" y="25"/>
                  <a:pt x="45" y="6"/>
                  <a:pt x="0" y="0"/>
                </a:cubicBezTo>
                <a:close/>
              </a:path>
            </a:pathLst>
          </a:custGeom>
          <a:solidFill>
            <a:schemeClr val="bg2"/>
          </a:solidFill>
          <a:ln>
            <a:noFill/>
          </a:ln>
          <a:extLst>
            <a:ext uri="{91240B29-F687-4F45-9708-019B960494DF}">
              <a14:hiddenLine xmlns:a14="http://schemas.microsoft.com/office/drawing/2010/main" w="12700" cap="sq">
                <a:solidFill>
                  <a:srgbClr val="000000"/>
                </a:solidFill>
                <a:round/>
                <a:headEnd type="none" w="sm" len="sm"/>
                <a:tailEnd type="none" w="sm" len="sm"/>
              </a14:hiddenLine>
            </a:ext>
          </a:extLst>
        </p:spPr>
        <p:txBody>
          <a:bodyPr wrap="none"/>
          <a:lstStyle/>
          <a:p>
            <a:endParaRPr lang="en-GB" dirty="0"/>
          </a:p>
        </p:txBody>
      </p:sp>
      <p:sp>
        <p:nvSpPr>
          <p:cNvPr id="66564" name="Freeform 34"/>
          <p:cNvSpPr>
            <a:spLocks/>
          </p:cNvSpPr>
          <p:nvPr/>
        </p:nvSpPr>
        <p:spPr bwMode="auto">
          <a:xfrm>
            <a:off x="7596188" y="4365625"/>
            <a:ext cx="714375" cy="658813"/>
          </a:xfrm>
          <a:custGeom>
            <a:avLst/>
            <a:gdLst>
              <a:gd name="T0" fmla="*/ 2147483647 w 450"/>
              <a:gd name="T1" fmla="*/ 2147483647 h 415"/>
              <a:gd name="T2" fmla="*/ 2147483647 w 450"/>
              <a:gd name="T3" fmla="*/ 2147483647 h 415"/>
              <a:gd name="T4" fmla="*/ 2147483647 w 450"/>
              <a:gd name="T5" fmla="*/ 2147483647 h 415"/>
              <a:gd name="T6" fmla="*/ 2147483647 w 450"/>
              <a:gd name="T7" fmla="*/ 2147483647 h 415"/>
              <a:gd name="T8" fmla="*/ 2147483647 w 450"/>
              <a:gd name="T9" fmla="*/ 2147483647 h 415"/>
              <a:gd name="T10" fmla="*/ 2147483647 w 450"/>
              <a:gd name="T11" fmla="*/ 2147483647 h 415"/>
              <a:gd name="T12" fmla="*/ 2147483647 w 450"/>
              <a:gd name="T13" fmla="*/ 2147483647 h 415"/>
              <a:gd name="T14" fmla="*/ 2147483647 w 450"/>
              <a:gd name="T15" fmla="*/ 2147483647 h 415"/>
              <a:gd name="T16" fmla="*/ 2147483647 w 450"/>
              <a:gd name="T17" fmla="*/ 2147483647 h 415"/>
              <a:gd name="T18" fmla="*/ 2147483647 w 450"/>
              <a:gd name="T19" fmla="*/ 2147483647 h 415"/>
              <a:gd name="T20" fmla="*/ 2147483647 w 450"/>
              <a:gd name="T21" fmla="*/ 2147483647 h 415"/>
              <a:gd name="T22" fmla="*/ 2147483647 w 450"/>
              <a:gd name="T23" fmla="*/ 2147483647 h 4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0"/>
              <a:gd name="T37" fmla="*/ 0 h 415"/>
              <a:gd name="T38" fmla="*/ 450 w 450"/>
              <a:gd name="T39" fmla="*/ 415 h 4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0" h="415">
                <a:moveTo>
                  <a:pt x="18" y="403"/>
                </a:moveTo>
                <a:lnTo>
                  <a:pt x="18" y="19"/>
                </a:lnTo>
                <a:lnTo>
                  <a:pt x="450" y="19"/>
                </a:lnTo>
                <a:cubicBezTo>
                  <a:pt x="381" y="0"/>
                  <a:pt x="370" y="18"/>
                  <a:pt x="309" y="36"/>
                </a:cubicBezTo>
                <a:cubicBezTo>
                  <a:pt x="294" y="46"/>
                  <a:pt x="276" y="53"/>
                  <a:pt x="264" y="66"/>
                </a:cubicBezTo>
                <a:cubicBezTo>
                  <a:pt x="257" y="74"/>
                  <a:pt x="250" y="82"/>
                  <a:pt x="242" y="89"/>
                </a:cubicBezTo>
                <a:cubicBezTo>
                  <a:pt x="228" y="100"/>
                  <a:pt x="197" y="119"/>
                  <a:pt x="197" y="119"/>
                </a:cubicBezTo>
                <a:cubicBezTo>
                  <a:pt x="180" y="144"/>
                  <a:pt x="150" y="177"/>
                  <a:pt x="122" y="186"/>
                </a:cubicBezTo>
                <a:cubicBezTo>
                  <a:pt x="104" y="213"/>
                  <a:pt x="105" y="228"/>
                  <a:pt x="77" y="246"/>
                </a:cubicBezTo>
                <a:cubicBezTo>
                  <a:pt x="66" y="280"/>
                  <a:pt x="49" y="311"/>
                  <a:pt x="25" y="336"/>
                </a:cubicBezTo>
                <a:cubicBezTo>
                  <a:pt x="22" y="345"/>
                  <a:pt x="0" y="404"/>
                  <a:pt x="2" y="410"/>
                </a:cubicBezTo>
                <a:cubicBezTo>
                  <a:pt x="4" y="415"/>
                  <a:pt x="13" y="405"/>
                  <a:pt x="18" y="403"/>
                </a:cubicBezTo>
                <a:close/>
              </a:path>
            </a:pathLst>
          </a:custGeom>
          <a:solidFill>
            <a:schemeClr val="bg2"/>
          </a:solidFill>
          <a:ln>
            <a:noFill/>
          </a:ln>
          <a:extLst>
            <a:ext uri="{91240B29-F687-4F45-9708-019B960494DF}">
              <a14:hiddenLine xmlns:a14="http://schemas.microsoft.com/office/drawing/2010/main" w="12700" cap="sq">
                <a:solidFill>
                  <a:srgbClr val="000000"/>
                </a:solidFill>
                <a:round/>
                <a:headEnd type="none" w="sm" len="sm"/>
                <a:tailEnd type="none" w="sm" len="sm"/>
              </a14:hiddenLine>
            </a:ext>
          </a:extLst>
        </p:spPr>
        <p:txBody>
          <a:bodyPr wrap="none"/>
          <a:lstStyle/>
          <a:p>
            <a:endParaRPr lang="en-GB" dirty="0"/>
          </a:p>
        </p:txBody>
      </p:sp>
      <p:sp>
        <p:nvSpPr>
          <p:cNvPr id="66565" name="Freeform 33"/>
          <p:cNvSpPr>
            <a:spLocks/>
          </p:cNvSpPr>
          <p:nvPr/>
        </p:nvSpPr>
        <p:spPr bwMode="auto">
          <a:xfrm>
            <a:off x="7596188" y="2349500"/>
            <a:ext cx="569912" cy="593725"/>
          </a:xfrm>
          <a:custGeom>
            <a:avLst/>
            <a:gdLst>
              <a:gd name="T0" fmla="*/ 0 w 359"/>
              <a:gd name="T1" fmla="*/ 0 h 374"/>
              <a:gd name="T2" fmla="*/ 2147483647 w 359"/>
              <a:gd name="T3" fmla="*/ 2147483647 h 374"/>
              <a:gd name="T4" fmla="*/ 2147483647 w 359"/>
              <a:gd name="T5" fmla="*/ 2147483647 h 374"/>
              <a:gd name="T6" fmla="*/ 2147483647 w 359"/>
              <a:gd name="T7" fmla="*/ 2147483647 h 374"/>
              <a:gd name="T8" fmla="*/ 2147483647 w 359"/>
              <a:gd name="T9" fmla="*/ 2147483647 h 374"/>
              <a:gd name="T10" fmla="*/ 2147483647 w 359"/>
              <a:gd name="T11" fmla="*/ 2147483647 h 374"/>
              <a:gd name="T12" fmla="*/ 0 w 359"/>
              <a:gd name="T13" fmla="*/ 0 h 374"/>
              <a:gd name="T14" fmla="*/ 0 60000 65536"/>
              <a:gd name="T15" fmla="*/ 0 60000 65536"/>
              <a:gd name="T16" fmla="*/ 0 60000 65536"/>
              <a:gd name="T17" fmla="*/ 0 60000 65536"/>
              <a:gd name="T18" fmla="*/ 0 60000 65536"/>
              <a:gd name="T19" fmla="*/ 0 60000 65536"/>
              <a:gd name="T20" fmla="*/ 0 60000 65536"/>
              <a:gd name="T21" fmla="*/ 0 w 359"/>
              <a:gd name="T22" fmla="*/ 0 h 374"/>
              <a:gd name="T23" fmla="*/ 359 w 359"/>
              <a:gd name="T24" fmla="*/ 374 h 3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9" h="374">
                <a:moveTo>
                  <a:pt x="0" y="0"/>
                </a:moveTo>
                <a:cubicBezTo>
                  <a:pt x="8" y="35"/>
                  <a:pt x="12" y="100"/>
                  <a:pt x="30" y="135"/>
                </a:cubicBezTo>
                <a:cubicBezTo>
                  <a:pt x="56" y="186"/>
                  <a:pt x="107" y="230"/>
                  <a:pt x="157" y="255"/>
                </a:cubicBezTo>
                <a:cubicBezTo>
                  <a:pt x="168" y="289"/>
                  <a:pt x="180" y="280"/>
                  <a:pt x="209" y="300"/>
                </a:cubicBezTo>
                <a:cubicBezTo>
                  <a:pt x="242" y="348"/>
                  <a:pt x="308" y="350"/>
                  <a:pt x="359" y="374"/>
                </a:cubicBezTo>
                <a:lnTo>
                  <a:pt x="8" y="362"/>
                </a:lnTo>
                <a:lnTo>
                  <a:pt x="0" y="0"/>
                </a:lnTo>
                <a:close/>
              </a:path>
            </a:pathLst>
          </a:custGeom>
          <a:solidFill>
            <a:schemeClr val="bg2"/>
          </a:solidFill>
          <a:ln>
            <a:noFill/>
          </a:ln>
          <a:extLst>
            <a:ext uri="{91240B29-F687-4F45-9708-019B960494DF}">
              <a14:hiddenLine xmlns:a14="http://schemas.microsoft.com/office/drawing/2010/main" w="12700" cap="sq">
                <a:solidFill>
                  <a:srgbClr val="000000"/>
                </a:solidFill>
                <a:round/>
                <a:headEnd type="none" w="sm" len="sm"/>
                <a:tailEnd type="none" w="sm" len="sm"/>
              </a14:hiddenLine>
            </a:ext>
          </a:extLst>
        </p:spPr>
        <p:txBody>
          <a:bodyPr wrap="none"/>
          <a:lstStyle/>
          <a:p>
            <a:endParaRPr lang="en-GB" dirty="0"/>
          </a:p>
        </p:txBody>
      </p:sp>
      <p:sp>
        <p:nvSpPr>
          <p:cNvPr id="66566" name="Freeform 30"/>
          <p:cNvSpPr>
            <a:spLocks/>
          </p:cNvSpPr>
          <p:nvPr/>
        </p:nvSpPr>
        <p:spPr bwMode="auto">
          <a:xfrm>
            <a:off x="5213350" y="2278063"/>
            <a:ext cx="1797050" cy="885825"/>
          </a:xfrm>
          <a:custGeom>
            <a:avLst/>
            <a:gdLst>
              <a:gd name="T0" fmla="*/ 2147483647 w 1132"/>
              <a:gd name="T1" fmla="*/ 0 h 558"/>
              <a:gd name="T2" fmla="*/ 2147483647 w 1132"/>
              <a:gd name="T3" fmla="*/ 2147483647 h 558"/>
              <a:gd name="T4" fmla="*/ 2147483647 w 1132"/>
              <a:gd name="T5" fmla="*/ 2147483647 h 558"/>
              <a:gd name="T6" fmla="*/ 2147483647 w 1132"/>
              <a:gd name="T7" fmla="*/ 2147483647 h 558"/>
              <a:gd name="T8" fmla="*/ 2147483647 w 1132"/>
              <a:gd name="T9" fmla="*/ 2147483647 h 558"/>
              <a:gd name="T10" fmla="*/ 2147483647 w 1132"/>
              <a:gd name="T11" fmla="*/ 2147483647 h 558"/>
              <a:gd name="T12" fmla="*/ 0 w 1132"/>
              <a:gd name="T13" fmla="*/ 2147483647 h 558"/>
              <a:gd name="T14" fmla="*/ 2147483647 w 1132"/>
              <a:gd name="T15" fmla="*/ 2147483647 h 558"/>
              <a:gd name="T16" fmla="*/ 2147483647 w 1132"/>
              <a:gd name="T17" fmla="*/ 2147483647 h 558"/>
              <a:gd name="T18" fmla="*/ 2147483647 w 1132"/>
              <a:gd name="T19" fmla="*/ 0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32"/>
              <a:gd name="T31" fmla="*/ 0 h 558"/>
              <a:gd name="T32" fmla="*/ 1132 w 1132"/>
              <a:gd name="T33" fmla="*/ 558 h 5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32" h="558">
                <a:moveTo>
                  <a:pt x="741" y="0"/>
                </a:moveTo>
                <a:cubicBezTo>
                  <a:pt x="763" y="36"/>
                  <a:pt x="759" y="18"/>
                  <a:pt x="748" y="75"/>
                </a:cubicBezTo>
                <a:cubicBezTo>
                  <a:pt x="735" y="147"/>
                  <a:pt x="715" y="226"/>
                  <a:pt x="651" y="269"/>
                </a:cubicBezTo>
                <a:cubicBezTo>
                  <a:pt x="612" y="381"/>
                  <a:pt x="404" y="381"/>
                  <a:pt x="314" y="389"/>
                </a:cubicBezTo>
                <a:cubicBezTo>
                  <a:pt x="282" y="392"/>
                  <a:pt x="249" y="394"/>
                  <a:pt x="217" y="397"/>
                </a:cubicBezTo>
                <a:cubicBezTo>
                  <a:pt x="185" y="399"/>
                  <a:pt x="152" y="402"/>
                  <a:pt x="120" y="404"/>
                </a:cubicBezTo>
                <a:cubicBezTo>
                  <a:pt x="80" y="412"/>
                  <a:pt x="41" y="419"/>
                  <a:pt x="0" y="419"/>
                </a:cubicBezTo>
                <a:lnTo>
                  <a:pt x="796" y="558"/>
                </a:lnTo>
                <a:lnTo>
                  <a:pt x="1132" y="270"/>
                </a:lnTo>
                <a:lnTo>
                  <a:pt x="741" y="0"/>
                </a:lnTo>
                <a:close/>
              </a:path>
            </a:pathLst>
          </a:custGeom>
          <a:solidFill>
            <a:schemeClr val="bg2"/>
          </a:solidFill>
          <a:ln>
            <a:noFill/>
          </a:ln>
          <a:extLst>
            <a:ext uri="{91240B29-F687-4F45-9708-019B960494DF}">
              <a14:hiddenLine xmlns:a14="http://schemas.microsoft.com/office/drawing/2010/main" w="12700" cap="sq">
                <a:solidFill>
                  <a:srgbClr val="000000"/>
                </a:solidFill>
                <a:round/>
                <a:headEnd type="none" w="sm" len="sm"/>
                <a:tailEnd type="none" w="sm" len="sm"/>
              </a14:hiddenLine>
            </a:ext>
          </a:extLst>
        </p:spPr>
        <p:txBody>
          <a:bodyPr wrap="none"/>
          <a:lstStyle/>
          <a:p>
            <a:endParaRPr lang="en-GB" dirty="0"/>
          </a:p>
        </p:txBody>
      </p:sp>
      <p:sp>
        <p:nvSpPr>
          <p:cNvPr id="66567" name="Text Box 4"/>
          <p:cNvSpPr txBox="1">
            <a:spLocks noChangeArrowheads="1"/>
          </p:cNvSpPr>
          <p:nvPr/>
        </p:nvSpPr>
        <p:spPr bwMode="auto">
          <a:xfrm>
            <a:off x="5851525" y="4211638"/>
            <a:ext cx="184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4760" name="Rectangle 5"/>
          <p:cNvSpPr>
            <a:spLocks noChangeArrowheads="1"/>
          </p:cNvSpPr>
          <p:nvPr/>
        </p:nvSpPr>
        <p:spPr bwMode="auto">
          <a:xfrm>
            <a:off x="533400" y="2913063"/>
            <a:ext cx="8305800" cy="1524000"/>
          </a:xfrm>
          <a:prstGeom prst="rect">
            <a:avLst/>
          </a:prstGeom>
          <a:solidFill>
            <a:schemeClr val="bg1">
              <a:lumMod val="65000"/>
            </a:schemeClr>
          </a:solidFill>
          <a:ln>
            <a:noFill/>
          </a:ln>
        </p:spPr>
        <p:txBody>
          <a:bodyPr wrap="none" anchor="ct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endParaRPr lang="en-US" altLang="en-US" sz="4400" dirty="0">
              <a:solidFill>
                <a:srgbClr val="FFFF00"/>
              </a:solidFill>
              <a:cs typeface="+mn-cs"/>
            </a:endParaRPr>
          </a:p>
        </p:txBody>
      </p:sp>
      <p:sp>
        <p:nvSpPr>
          <p:cNvPr id="74761" name="Rectangle 6"/>
          <p:cNvSpPr>
            <a:spLocks noChangeArrowheads="1"/>
          </p:cNvSpPr>
          <p:nvPr/>
        </p:nvSpPr>
        <p:spPr bwMode="auto">
          <a:xfrm>
            <a:off x="6372225" y="1030288"/>
            <a:ext cx="1295400" cy="5638800"/>
          </a:xfrm>
          <a:prstGeom prst="rect">
            <a:avLst/>
          </a:prstGeom>
          <a:solidFill>
            <a:schemeClr val="bg1">
              <a:lumMod val="65000"/>
            </a:schemeClr>
          </a:solidFill>
          <a:ln>
            <a:noFill/>
          </a:ln>
        </p:spPr>
        <p:txBody>
          <a:bodyPr wrap="none" anchor="ct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endParaRPr lang="en-US" altLang="en-US" sz="4400" dirty="0">
              <a:solidFill>
                <a:srgbClr val="FFFF00"/>
              </a:solidFill>
              <a:cs typeface="+mn-cs"/>
            </a:endParaRPr>
          </a:p>
        </p:txBody>
      </p:sp>
      <p:sp>
        <p:nvSpPr>
          <p:cNvPr id="66570" name="Line 7"/>
          <p:cNvSpPr>
            <a:spLocks noChangeShapeType="1"/>
          </p:cNvSpPr>
          <p:nvPr/>
        </p:nvSpPr>
        <p:spPr bwMode="auto">
          <a:xfrm>
            <a:off x="533400" y="3649663"/>
            <a:ext cx="5410200" cy="0"/>
          </a:xfrm>
          <a:prstGeom prst="line">
            <a:avLst/>
          </a:prstGeom>
          <a:noFill/>
          <a:ln w="28575">
            <a:solidFill>
              <a:schemeClr val="bg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79880" name="Rectangle 8"/>
          <p:cNvSpPr>
            <a:spLocks noChangeArrowheads="1"/>
          </p:cNvSpPr>
          <p:nvPr/>
        </p:nvSpPr>
        <p:spPr bwMode="auto">
          <a:xfrm rot="2742649">
            <a:off x="7239000" y="3116263"/>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rot="10800000" vert="eaVert"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chemeClr val="accent2"/>
              </a:solidFill>
              <a:latin typeface="Arial" charset="0"/>
            </a:endParaRPr>
          </a:p>
        </p:txBody>
      </p:sp>
      <p:sp>
        <p:nvSpPr>
          <p:cNvPr id="79881" name="Text Box 9"/>
          <p:cNvSpPr txBox="1">
            <a:spLocks noChangeArrowheads="1"/>
          </p:cNvSpPr>
          <p:nvPr/>
        </p:nvSpPr>
        <p:spPr bwMode="auto">
          <a:xfrm>
            <a:off x="1676400" y="2243138"/>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400" dirty="0">
                <a:latin typeface="Arial" charset="0"/>
              </a:rPr>
              <a:t>position</a:t>
            </a:r>
          </a:p>
        </p:txBody>
      </p:sp>
      <p:sp>
        <p:nvSpPr>
          <p:cNvPr id="79882" name="AutoShape 10"/>
          <p:cNvSpPr>
            <a:spLocks/>
          </p:cNvSpPr>
          <p:nvPr/>
        </p:nvSpPr>
        <p:spPr bwMode="auto">
          <a:xfrm rot="-5400000">
            <a:off x="2324100" y="909638"/>
            <a:ext cx="152400" cy="3733800"/>
          </a:xfrm>
          <a:prstGeom prst="rightBracket">
            <a:avLst>
              <a:gd name="adj" fmla="val 204167"/>
            </a:avLst>
          </a:prstGeom>
          <a:noFill/>
          <a:ln w="28575" cap="sq">
            <a:solidFill>
              <a:srgbClr val="00B2E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9883" name="AutoShape 11"/>
          <p:cNvSpPr>
            <a:spLocks/>
          </p:cNvSpPr>
          <p:nvPr/>
        </p:nvSpPr>
        <p:spPr bwMode="auto">
          <a:xfrm rot="-5400000">
            <a:off x="4343400" y="1100138"/>
            <a:ext cx="228600" cy="2819400"/>
          </a:xfrm>
          <a:prstGeom prst="rightBracket">
            <a:avLst>
              <a:gd name="adj" fmla="val 102778"/>
            </a:avLst>
          </a:prstGeom>
          <a:noFill/>
          <a:ln w="28575" cap="sq">
            <a:solidFill>
              <a:srgbClr val="00B2E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9884" name="Text Box 12"/>
          <p:cNvSpPr txBox="1">
            <a:spLocks noChangeArrowheads="1"/>
          </p:cNvSpPr>
          <p:nvPr/>
        </p:nvSpPr>
        <p:spPr bwMode="auto">
          <a:xfrm>
            <a:off x="3505200" y="1938338"/>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400" dirty="0">
                <a:latin typeface="Arial" charset="0"/>
              </a:rPr>
              <a:t>speed</a:t>
            </a:r>
          </a:p>
        </p:txBody>
      </p:sp>
      <p:sp>
        <p:nvSpPr>
          <p:cNvPr id="79885" name="Rectangle 13"/>
          <p:cNvSpPr>
            <a:spLocks noChangeArrowheads="1"/>
          </p:cNvSpPr>
          <p:nvPr/>
        </p:nvSpPr>
        <p:spPr bwMode="auto">
          <a:xfrm>
            <a:off x="3352800" y="3344863"/>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9886" name="AutoShape 14"/>
          <p:cNvSpPr>
            <a:spLocks/>
          </p:cNvSpPr>
          <p:nvPr/>
        </p:nvSpPr>
        <p:spPr bwMode="auto">
          <a:xfrm rot="-5400000">
            <a:off x="5219700" y="1557338"/>
            <a:ext cx="152400" cy="1143000"/>
          </a:xfrm>
          <a:prstGeom prst="rightBracket">
            <a:avLst>
              <a:gd name="adj" fmla="val 62500"/>
            </a:avLst>
          </a:prstGeom>
          <a:noFill/>
          <a:ln w="28575" cap="sq">
            <a:solidFill>
              <a:srgbClr val="00B2E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9887" name="Text Box 15"/>
          <p:cNvSpPr txBox="1">
            <a:spLocks noChangeArrowheads="1"/>
          </p:cNvSpPr>
          <p:nvPr/>
        </p:nvSpPr>
        <p:spPr bwMode="auto">
          <a:xfrm>
            <a:off x="4724400" y="1633538"/>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400" dirty="0">
                <a:latin typeface="Arial" charset="0"/>
              </a:rPr>
              <a:t>gear</a:t>
            </a:r>
          </a:p>
        </p:txBody>
      </p:sp>
      <p:sp>
        <p:nvSpPr>
          <p:cNvPr id="79888" name="Rectangle 16"/>
          <p:cNvSpPr>
            <a:spLocks noChangeArrowheads="1"/>
          </p:cNvSpPr>
          <p:nvPr/>
        </p:nvSpPr>
        <p:spPr bwMode="auto">
          <a:xfrm>
            <a:off x="5029200" y="3344863"/>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9890" name="AutoShape 18"/>
          <p:cNvSpPr>
            <a:spLocks/>
          </p:cNvSpPr>
          <p:nvPr/>
        </p:nvSpPr>
        <p:spPr bwMode="auto">
          <a:xfrm rot="-25045">
            <a:off x="7702550" y="4832350"/>
            <a:ext cx="147638" cy="1865313"/>
          </a:xfrm>
          <a:prstGeom prst="rightBracket">
            <a:avLst>
              <a:gd name="adj" fmla="val 187468"/>
            </a:avLst>
          </a:prstGeom>
          <a:noFill/>
          <a:ln w="28575" cap="sq">
            <a:solidFill>
              <a:srgbClr val="00B2E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66581" name="Line 20"/>
          <p:cNvSpPr>
            <a:spLocks noChangeShapeType="1"/>
          </p:cNvSpPr>
          <p:nvPr/>
        </p:nvSpPr>
        <p:spPr bwMode="auto">
          <a:xfrm rot="16213802" flipH="1">
            <a:off x="6400800" y="1878013"/>
            <a:ext cx="1220787" cy="1588"/>
          </a:xfrm>
          <a:prstGeom prst="line">
            <a:avLst/>
          </a:prstGeom>
          <a:noFill/>
          <a:ln w="28575">
            <a:solidFill>
              <a:schemeClr val="bg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82" name="Line 21"/>
          <p:cNvSpPr>
            <a:spLocks noChangeShapeType="1"/>
          </p:cNvSpPr>
          <p:nvPr/>
        </p:nvSpPr>
        <p:spPr bwMode="auto">
          <a:xfrm rot="16213802" flipH="1">
            <a:off x="6246019" y="5780882"/>
            <a:ext cx="1525587" cy="0"/>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79894" name="Rectangle 22"/>
          <p:cNvSpPr>
            <a:spLocks noChangeArrowheads="1"/>
          </p:cNvSpPr>
          <p:nvPr/>
        </p:nvSpPr>
        <p:spPr bwMode="auto">
          <a:xfrm>
            <a:off x="1066800" y="3344863"/>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79899" name="Line 27"/>
          <p:cNvSpPr>
            <a:spLocks noChangeShapeType="1"/>
          </p:cNvSpPr>
          <p:nvPr/>
        </p:nvSpPr>
        <p:spPr bwMode="auto">
          <a:xfrm>
            <a:off x="5943600" y="1820863"/>
            <a:ext cx="0" cy="3886200"/>
          </a:xfrm>
          <a:prstGeom prst="line">
            <a:avLst/>
          </a:prstGeom>
          <a:noFill/>
          <a:ln w="76200">
            <a:solidFill>
              <a:srgbClr val="FF0000"/>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79900" name="AutoShape 28"/>
          <p:cNvSpPr>
            <a:spLocks noChangeArrowheads="1"/>
          </p:cNvSpPr>
          <p:nvPr/>
        </p:nvSpPr>
        <p:spPr bwMode="auto">
          <a:xfrm>
            <a:off x="152400" y="2420938"/>
            <a:ext cx="8763000" cy="2619375"/>
          </a:xfrm>
          <a:prstGeom prst="flowChartTerminator">
            <a:avLst/>
          </a:prstGeom>
          <a:solidFill>
            <a:srgbClr val="C0C0C0">
              <a:alpha val="50195"/>
            </a:srgbClr>
          </a:solidFill>
          <a:ln w="38100" cap="sq">
            <a:solidFill>
              <a:srgbClr val="00B2E2"/>
            </a:solidFill>
            <a:miter lim="800000"/>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GB" altLang="en-US" sz="4400" dirty="0">
                <a:solidFill>
                  <a:schemeClr val="accent2"/>
                </a:solidFill>
                <a:latin typeface="Arial" charset="0"/>
              </a:rPr>
              <a:t>Information</a:t>
            </a:r>
          </a:p>
        </p:txBody>
      </p:sp>
      <p:sp>
        <p:nvSpPr>
          <p:cNvPr id="66586" name="Oval 29" descr="60%"/>
          <p:cNvSpPr>
            <a:spLocks noChangeArrowheads="1"/>
          </p:cNvSpPr>
          <p:nvPr/>
        </p:nvSpPr>
        <p:spPr bwMode="auto">
          <a:xfrm>
            <a:off x="6477000" y="3268663"/>
            <a:ext cx="990600" cy="990600"/>
          </a:xfrm>
          <a:prstGeom prst="ellipse">
            <a:avLst/>
          </a:prstGeom>
          <a:pattFill prst="pct60">
            <a:fgClr>
              <a:srgbClr val="00FF00"/>
            </a:fgClr>
            <a:bgClr>
              <a:srgbClr val="FFFFFF"/>
            </a:bgClr>
          </a:pattFill>
          <a:ln w="12700" cap="sq">
            <a:solidFill>
              <a:schemeClr val="tx1"/>
            </a:solidFill>
            <a:round/>
            <a:headEnd type="none" w="sm" len="sm"/>
            <a:tailEnd type="none" w="sm" len="sm"/>
          </a:ln>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FF00"/>
              </a:solidFill>
              <a:latin typeface="Arial" charset="0"/>
            </a:endParaRPr>
          </a:p>
        </p:txBody>
      </p:sp>
      <p:sp>
        <p:nvSpPr>
          <p:cNvPr id="66587" name="Line 35"/>
          <p:cNvSpPr>
            <a:spLocks noChangeShapeType="1"/>
          </p:cNvSpPr>
          <p:nvPr/>
        </p:nvSpPr>
        <p:spPr bwMode="auto">
          <a:xfrm>
            <a:off x="3429000" y="3268663"/>
            <a:ext cx="2514600" cy="0"/>
          </a:xfrm>
          <a:prstGeom prst="line">
            <a:avLst/>
          </a:prstGeom>
          <a:noFill/>
          <a:ln w="28575">
            <a:solidFill>
              <a:schemeClr val="bg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88" name="Line 36"/>
          <p:cNvSpPr>
            <a:spLocks noChangeShapeType="1"/>
          </p:cNvSpPr>
          <p:nvPr/>
        </p:nvSpPr>
        <p:spPr bwMode="auto">
          <a:xfrm rot="822345" flipV="1">
            <a:off x="7010400" y="2468563"/>
            <a:ext cx="622300" cy="22225"/>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89" name="Line 37"/>
          <p:cNvSpPr>
            <a:spLocks noChangeShapeType="1"/>
          </p:cNvSpPr>
          <p:nvPr/>
        </p:nvSpPr>
        <p:spPr bwMode="auto">
          <a:xfrm rot="6486602" flipH="1">
            <a:off x="5659438" y="3222625"/>
            <a:ext cx="841375" cy="34925"/>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90" name="Line 38"/>
          <p:cNvSpPr>
            <a:spLocks noChangeShapeType="1"/>
          </p:cNvSpPr>
          <p:nvPr/>
        </p:nvSpPr>
        <p:spPr bwMode="auto">
          <a:xfrm rot="6486602" flipH="1">
            <a:off x="5587207" y="3221831"/>
            <a:ext cx="842962" cy="34925"/>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91" name="Line 39"/>
          <p:cNvSpPr>
            <a:spLocks noChangeShapeType="1"/>
          </p:cNvSpPr>
          <p:nvPr/>
        </p:nvSpPr>
        <p:spPr bwMode="auto">
          <a:xfrm rot="6486602" flipH="1">
            <a:off x="7720013" y="4113213"/>
            <a:ext cx="758825" cy="53975"/>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92" name="Line 40"/>
          <p:cNvSpPr>
            <a:spLocks noChangeShapeType="1"/>
          </p:cNvSpPr>
          <p:nvPr/>
        </p:nvSpPr>
        <p:spPr bwMode="auto">
          <a:xfrm rot="957363" flipH="1">
            <a:off x="6172200" y="4868863"/>
            <a:ext cx="841375" cy="34925"/>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93" name="Line 41"/>
          <p:cNvSpPr>
            <a:spLocks noChangeShapeType="1"/>
          </p:cNvSpPr>
          <p:nvPr/>
        </p:nvSpPr>
        <p:spPr bwMode="auto">
          <a:xfrm rot="957363" flipH="1">
            <a:off x="6324600" y="4945063"/>
            <a:ext cx="688975" cy="0"/>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94" name="Line 42"/>
          <p:cNvSpPr>
            <a:spLocks noChangeShapeType="1"/>
          </p:cNvSpPr>
          <p:nvPr/>
        </p:nvSpPr>
        <p:spPr bwMode="auto">
          <a:xfrm rot="6486602" flipH="1">
            <a:off x="7836694" y="4037806"/>
            <a:ext cx="687388" cy="60325"/>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95" name="Line 43"/>
          <p:cNvSpPr>
            <a:spLocks noChangeShapeType="1"/>
          </p:cNvSpPr>
          <p:nvPr/>
        </p:nvSpPr>
        <p:spPr bwMode="auto">
          <a:xfrm>
            <a:off x="8305800" y="3756025"/>
            <a:ext cx="533400" cy="0"/>
          </a:xfrm>
          <a:prstGeom prst="line">
            <a:avLst/>
          </a:prstGeom>
          <a:noFill/>
          <a:ln w="28575">
            <a:solidFill>
              <a:schemeClr val="bg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596" name="Line 44"/>
          <p:cNvSpPr>
            <a:spLocks noChangeShapeType="1"/>
          </p:cNvSpPr>
          <p:nvPr/>
        </p:nvSpPr>
        <p:spPr bwMode="auto">
          <a:xfrm rot="930401" flipV="1">
            <a:off x="7015163" y="2479675"/>
            <a:ext cx="681037" cy="66675"/>
          </a:xfrm>
          <a:prstGeom prst="line">
            <a:avLst/>
          </a:prstGeom>
          <a:noFill/>
          <a:ln w="28575">
            <a:solidFill>
              <a:schemeClr val="bg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79918" name="Text Box 46"/>
          <p:cNvSpPr txBox="1">
            <a:spLocks noChangeArrowheads="1"/>
          </p:cNvSpPr>
          <p:nvPr/>
        </p:nvSpPr>
        <p:spPr bwMode="auto">
          <a:xfrm rot="9355">
            <a:off x="7696200" y="1938338"/>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400" dirty="0">
                <a:latin typeface="Arial" charset="0"/>
              </a:rPr>
              <a:t>position</a:t>
            </a:r>
          </a:p>
        </p:txBody>
      </p:sp>
      <p:sp>
        <p:nvSpPr>
          <p:cNvPr id="79920" name="Rectangle 48"/>
          <p:cNvSpPr>
            <a:spLocks noChangeArrowheads="1"/>
          </p:cNvSpPr>
          <p:nvPr/>
        </p:nvSpPr>
        <p:spPr bwMode="auto">
          <a:xfrm rot="-1567006">
            <a:off x="6096000" y="3116263"/>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chemeClr val="accent2"/>
              </a:solidFill>
              <a:latin typeface="Arial" charset="0"/>
            </a:endParaRPr>
          </a:p>
        </p:txBody>
      </p:sp>
      <p:sp>
        <p:nvSpPr>
          <p:cNvPr id="79921" name="Rectangle 49"/>
          <p:cNvSpPr>
            <a:spLocks noChangeArrowheads="1"/>
          </p:cNvSpPr>
          <p:nvPr/>
        </p:nvSpPr>
        <p:spPr bwMode="auto">
          <a:xfrm rot="6255948">
            <a:off x="7153275" y="4449763"/>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rot="10800000" vert="eaVert"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chemeClr val="accent2"/>
              </a:solidFill>
              <a:latin typeface="Arial" charset="0"/>
            </a:endParaRPr>
          </a:p>
        </p:txBody>
      </p:sp>
      <p:sp>
        <p:nvSpPr>
          <p:cNvPr id="79927" name="Text Box 55"/>
          <p:cNvSpPr txBox="1">
            <a:spLocks noChangeArrowheads="1"/>
          </p:cNvSpPr>
          <p:nvPr/>
        </p:nvSpPr>
        <p:spPr bwMode="auto">
          <a:xfrm rot="-8836">
            <a:off x="6300788" y="1384300"/>
            <a:ext cx="2035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400" dirty="0">
                <a:latin typeface="Arial" charset="0"/>
              </a:rPr>
              <a:t>acceleration</a:t>
            </a:r>
          </a:p>
        </p:txBody>
      </p:sp>
      <p:sp>
        <p:nvSpPr>
          <p:cNvPr id="79928" name="Line 56"/>
          <p:cNvSpPr>
            <a:spLocks noChangeShapeType="1"/>
          </p:cNvSpPr>
          <p:nvPr/>
        </p:nvSpPr>
        <p:spPr bwMode="auto">
          <a:xfrm rot="20925267" flipH="1">
            <a:off x="6469063" y="1897063"/>
            <a:ext cx="881062" cy="942975"/>
          </a:xfrm>
          <a:prstGeom prst="line">
            <a:avLst/>
          </a:prstGeom>
          <a:noFill/>
          <a:ln w="38100" cap="sq">
            <a:solidFill>
              <a:srgbClr val="00B2E2"/>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79929" name="Line 57"/>
          <p:cNvSpPr>
            <a:spLocks noChangeShapeType="1"/>
          </p:cNvSpPr>
          <p:nvPr/>
        </p:nvSpPr>
        <p:spPr bwMode="auto">
          <a:xfrm rot="20925267" flipH="1">
            <a:off x="7712075" y="2441575"/>
            <a:ext cx="582613" cy="500063"/>
          </a:xfrm>
          <a:prstGeom prst="line">
            <a:avLst/>
          </a:prstGeom>
          <a:noFill/>
          <a:ln w="38100" cap="sq">
            <a:solidFill>
              <a:srgbClr val="00B2E2"/>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GB" dirty="0"/>
          </a:p>
        </p:txBody>
      </p:sp>
      <p:sp>
        <p:nvSpPr>
          <p:cNvPr id="66603" name="Title 1"/>
          <p:cNvSpPr>
            <a:spLocks noGrp="1"/>
          </p:cNvSpPr>
          <p:nvPr>
            <p:ph type="title"/>
          </p:nvPr>
        </p:nvSpPr>
        <p:spPr>
          <a:xfrm>
            <a:off x="457200" y="452438"/>
            <a:ext cx="6923088" cy="1147762"/>
          </a:xfrm>
        </p:spPr>
        <p:txBody>
          <a:bodyPr/>
          <a:lstStyle/>
          <a:p>
            <a:pPr eaLnBrk="1" hangingPunct="1"/>
            <a:r>
              <a:rPr lang="en-GB" altLang="en-US" dirty="0"/>
              <a:t>THE SYSTEM - ROUNDABOUTS</a:t>
            </a:r>
          </a:p>
        </p:txBody>
      </p:sp>
      <p:sp>
        <p:nvSpPr>
          <p:cNvPr id="45" name="Text Box 46"/>
          <p:cNvSpPr txBox="1">
            <a:spLocks noChangeArrowheads="1"/>
          </p:cNvSpPr>
          <p:nvPr/>
        </p:nvSpPr>
        <p:spPr bwMode="auto">
          <a:xfrm rot="5400000">
            <a:off x="7227888" y="5586412"/>
            <a:ext cx="1919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GB" altLang="en-US" sz="2400" dirty="0">
                <a:latin typeface="Arial" charset="0"/>
              </a:rPr>
              <a:t>acceleration</a:t>
            </a:r>
          </a:p>
        </p:txBody>
      </p:sp>
      <p:sp>
        <p:nvSpPr>
          <p:cNvPr id="46" name="Rectangle 49"/>
          <p:cNvSpPr>
            <a:spLocks noChangeArrowheads="1"/>
          </p:cNvSpPr>
          <p:nvPr/>
        </p:nvSpPr>
        <p:spPr bwMode="auto">
          <a:xfrm rot="5400000">
            <a:off x="7081838" y="5619750"/>
            <a:ext cx="609600" cy="2286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rot="10800000" vert="eaVert"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chemeClr val="accent2"/>
              </a:solidFill>
              <a:latin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9900"/>
                                        </p:tgtEl>
                                        <p:attrNameLst>
                                          <p:attrName>style.visibility</p:attrName>
                                        </p:attrNameLst>
                                      </p:cBhvr>
                                      <p:to>
                                        <p:strVal val="visible"/>
                                      </p:to>
                                    </p:set>
                                    <p:animEffect transition="in" filter="dissolve">
                                      <p:cBhvr>
                                        <p:cTn id="7" dur="500"/>
                                        <p:tgtEl>
                                          <p:spTgt spid="79900"/>
                                        </p:tgtEl>
                                      </p:cBhvr>
                                    </p:animEffect>
                                  </p:childTnLst>
                                  <p:subTnLst>
                                    <p:set>
                                      <p:cBhvr override="childStyle">
                                        <p:cTn dur="1" fill="hold" display="0" masterRel="nextClick" afterEffect="1"/>
                                        <p:tgtEl>
                                          <p:spTgt spid="79900"/>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9881"/>
                                        </p:tgtEl>
                                        <p:attrNameLst>
                                          <p:attrName>style.visibility</p:attrName>
                                        </p:attrNameLst>
                                      </p:cBhvr>
                                      <p:to>
                                        <p:strVal val="visible"/>
                                      </p:to>
                                    </p:set>
                                    <p:animEffect transition="in" filter="dissolve">
                                      <p:cBhvr>
                                        <p:cTn id="12" dur="500"/>
                                        <p:tgtEl>
                                          <p:spTgt spid="79881"/>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79882"/>
                                        </p:tgtEl>
                                        <p:attrNameLst>
                                          <p:attrName>style.visibility</p:attrName>
                                        </p:attrNameLst>
                                      </p:cBhvr>
                                      <p:to>
                                        <p:strVal val="visible"/>
                                      </p:to>
                                    </p:set>
                                    <p:animEffect transition="in" filter="dissolve">
                                      <p:cBhvr>
                                        <p:cTn id="16" dur="500"/>
                                        <p:tgtEl>
                                          <p:spTgt spid="79882"/>
                                        </p:tgtEl>
                                      </p:cBhvr>
                                    </p:animEffect>
                                  </p:childTnLst>
                                </p:cTn>
                              </p:par>
                            </p:childTnLst>
                          </p:cTn>
                        </p:par>
                        <p:par>
                          <p:cTn id="17" fill="hold" nodeType="afterGroup">
                            <p:stCondLst>
                              <p:cond delay="1000"/>
                            </p:stCondLst>
                            <p:childTnLst>
                              <p:par>
                                <p:cTn id="18" presetID="9" presetClass="entr" presetSubtype="0" fill="hold" grpId="0" nodeType="afterEffect">
                                  <p:stCondLst>
                                    <p:cond delay="0"/>
                                  </p:stCondLst>
                                  <p:childTnLst>
                                    <p:set>
                                      <p:cBhvr>
                                        <p:cTn id="19" dur="1" fill="hold">
                                          <p:stCondLst>
                                            <p:cond delay="0"/>
                                          </p:stCondLst>
                                        </p:cTn>
                                        <p:tgtEl>
                                          <p:spTgt spid="79894"/>
                                        </p:tgtEl>
                                        <p:attrNameLst>
                                          <p:attrName>style.visibility</p:attrName>
                                        </p:attrNameLst>
                                      </p:cBhvr>
                                      <p:to>
                                        <p:strVal val="visible"/>
                                      </p:to>
                                    </p:set>
                                    <p:animEffect transition="in" filter="dissolve">
                                      <p:cBhvr>
                                        <p:cTn id="20" dur="500"/>
                                        <p:tgtEl>
                                          <p:spTgt spid="79894"/>
                                        </p:tgtEl>
                                      </p:cBhvr>
                                    </p:animEffect>
                                  </p:childTnLst>
                                  <p:subTnLst>
                                    <p:set>
                                      <p:cBhvr override="childStyle">
                                        <p:cTn dur="1" fill="hold" display="0" masterRel="nextClick" afterEffect="1"/>
                                        <p:tgtEl>
                                          <p:spTgt spid="79894"/>
                                        </p:tgtEl>
                                        <p:attrNameLst>
                                          <p:attrName>style.visibility</p:attrName>
                                        </p:attrNameLst>
                                      </p:cBhvr>
                                      <p:to>
                                        <p:strVal val="hidden"/>
                                      </p:to>
                                    </p:set>
                                  </p:sub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79884"/>
                                        </p:tgtEl>
                                        <p:attrNameLst>
                                          <p:attrName>style.visibility</p:attrName>
                                        </p:attrNameLst>
                                      </p:cBhvr>
                                      <p:to>
                                        <p:strVal val="visible"/>
                                      </p:to>
                                    </p:set>
                                    <p:animEffect transition="in" filter="dissolve">
                                      <p:cBhvr>
                                        <p:cTn id="25" dur="500"/>
                                        <p:tgtEl>
                                          <p:spTgt spid="79884"/>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79883"/>
                                        </p:tgtEl>
                                        <p:attrNameLst>
                                          <p:attrName>style.visibility</p:attrName>
                                        </p:attrNameLst>
                                      </p:cBhvr>
                                      <p:to>
                                        <p:strVal val="visible"/>
                                      </p:to>
                                    </p:set>
                                    <p:animEffect transition="in" filter="dissolve">
                                      <p:cBhvr>
                                        <p:cTn id="29" dur="500"/>
                                        <p:tgtEl>
                                          <p:spTgt spid="79883"/>
                                        </p:tgtEl>
                                      </p:cBhvr>
                                    </p:animEffect>
                                  </p:childTnLst>
                                </p:cTn>
                              </p:par>
                            </p:childTnLst>
                          </p:cTn>
                        </p:par>
                        <p:par>
                          <p:cTn id="30" fill="hold" nodeType="afterGroup">
                            <p:stCondLst>
                              <p:cond delay="1000"/>
                            </p:stCondLst>
                            <p:childTnLst>
                              <p:par>
                                <p:cTn id="31" presetID="9" presetClass="entr" presetSubtype="0" fill="hold" grpId="0" nodeType="afterEffect">
                                  <p:stCondLst>
                                    <p:cond delay="0"/>
                                  </p:stCondLst>
                                  <p:childTnLst>
                                    <p:set>
                                      <p:cBhvr>
                                        <p:cTn id="32" dur="1" fill="hold">
                                          <p:stCondLst>
                                            <p:cond delay="0"/>
                                          </p:stCondLst>
                                        </p:cTn>
                                        <p:tgtEl>
                                          <p:spTgt spid="79885"/>
                                        </p:tgtEl>
                                        <p:attrNameLst>
                                          <p:attrName>style.visibility</p:attrName>
                                        </p:attrNameLst>
                                      </p:cBhvr>
                                      <p:to>
                                        <p:strVal val="visible"/>
                                      </p:to>
                                    </p:set>
                                    <p:animEffect transition="in" filter="dissolve">
                                      <p:cBhvr>
                                        <p:cTn id="33" dur="500"/>
                                        <p:tgtEl>
                                          <p:spTgt spid="79885"/>
                                        </p:tgtEl>
                                      </p:cBhvr>
                                    </p:animEffect>
                                  </p:childTnLst>
                                  <p:subTnLst>
                                    <p:set>
                                      <p:cBhvr override="childStyle">
                                        <p:cTn dur="1" fill="hold" display="0" masterRel="nextClick" afterEffect="1"/>
                                        <p:tgtEl>
                                          <p:spTgt spid="79885"/>
                                        </p:tgtEl>
                                        <p:attrNameLst>
                                          <p:attrName>style.visibility</p:attrName>
                                        </p:attrNameLst>
                                      </p:cBhvr>
                                      <p:to>
                                        <p:strVal val="hidden"/>
                                      </p:to>
                                    </p:set>
                                  </p:sub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79887"/>
                                        </p:tgtEl>
                                        <p:attrNameLst>
                                          <p:attrName>style.visibility</p:attrName>
                                        </p:attrNameLst>
                                      </p:cBhvr>
                                      <p:to>
                                        <p:strVal val="visible"/>
                                      </p:to>
                                    </p:set>
                                    <p:animEffect transition="in" filter="dissolve">
                                      <p:cBhvr>
                                        <p:cTn id="38" dur="500"/>
                                        <p:tgtEl>
                                          <p:spTgt spid="79887"/>
                                        </p:tgtEl>
                                      </p:cBhvr>
                                    </p:animEffect>
                                  </p:childTnLst>
                                </p:cTn>
                              </p:par>
                            </p:childTnLst>
                          </p:cTn>
                        </p:par>
                        <p:par>
                          <p:cTn id="39" fill="hold" nodeType="afterGroup">
                            <p:stCondLst>
                              <p:cond delay="500"/>
                            </p:stCondLst>
                            <p:childTnLst>
                              <p:par>
                                <p:cTn id="40" presetID="9" presetClass="entr" presetSubtype="0" fill="hold" grpId="0" nodeType="afterEffect">
                                  <p:stCondLst>
                                    <p:cond delay="0"/>
                                  </p:stCondLst>
                                  <p:childTnLst>
                                    <p:set>
                                      <p:cBhvr>
                                        <p:cTn id="41" dur="1" fill="hold">
                                          <p:stCondLst>
                                            <p:cond delay="0"/>
                                          </p:stCondLst>
                                        </p:cTn>
                                        <p:tgtEl>
                                          <p:spTgt spid="79886"/>
                                        </p:tgtEl>
                                        <p:attrNameLst>
                                          <p:attrName>style.visibility</p:attrName>
                                        </p:attrNameLst>
                                      </p:cBhvr>
                                      <p:to>
                                        <p:strVal val="visible"/>
                                      </p:to>
                                    </p:set>
                                    <p:animEffect transition="in" filter="dissolve">
                                      <p:cBhvr>
                                        <p:cTn id="42" dur="500"/>
                                        <p:tgtEl>
                                          <p:spTgt spid="79886"/>
                                        </p:tgtEl>
                                      </p:cBhvr>
                                    </p:animEffect>
                                  </p:childTnLst>
                                </p:cTn>
                              </p:par>
                            </p:childTnLst>
                          </p:cTn>
                        </p:par>
                        <p:par>
                          <p:cTn id="43" fill="hold" nodeType="afterGroup">
                            <p:stCondLst>
                              <p:cond delay="1000"/>
                            </p:stCondLst>
                            <p:childTnLst>
                              <p:par>
                                <p:cTn id="44" presetID="9" presetClass="entr" presetSubtype="0" fill="hold" grpId="0" nodeType="afterEffect">
                                  <p:stCondLst>
                                    <p:cond delay="0"/>
                                  </p:stCondLst>
                                  <p:childTnLst>
                                    <p:set>
                                      <p:cBhvr>
                                        <p:cTn id="45" dur="1" fill="hold">
                                          <p:stCondLst>
                                            <p:cond delay="0"/>
                                          </p:stCondLst>
                                        </p:cTn>
                                        <p:tgtEl>
                                          <p:spTgt spid="79888"/>
                                        </p:tgtEl>
                                        <p:attrNameLst>
                                          <p:attrName>style.visibility</p:attrName>
                                        </p:attrNameLst>
                                      </p:cBhvr>
                                      <p:to>
                                        <p:strVal val="visible"/>
                                      </p:to>
                                    </p:set>
                                    <p:animEffect transition="in" filter="dissolve">
                                      <p:cBhvr>
                                        <p:cTn id="46" dur="500"/>
                                        <p:tgtEl>
                                          <p:spTgt spid="79888"/>
                                        </p:tgtEl>
                                      </p:cBhvr>
                                    </p:animEffect>
                                  </p:childTnLst>
                                  <p:subTnLst>
                                    <p:set>
                                      <p:cBhvr override="childStyle">
                                        <p:cTn dur="1" fill="hold" display="0" masterRel="nextClick" afterEffect="1"/>
                                        <p:tgtEl>
                                          <p:spTgt spid="79888"/>
                                        </p:tgtEl>
                                        <p:attrNameLst>
                                          <p:attrName>style.visibility</p:attrName>
                                        </p:attrNameLst>
                                      </p:cBhvr>
                                      <p:to>
                                        <p:strVal val="hidden"/>
                                      </p:to>
                                    </p:set>
                                  </p:subTnLst>
                                </p:cTn>
                              </p:par>
                            </p:childTnLst>
                          </p:cTn>
                        </p:par>
                      </p:childTnLst>
                    </p:cTn>
                  </p:par>
                  <p:par>
                    <p:cTn id="47" fill="hold" nodeType="clickPar">
                      <p:stCondLst>
                        <p:cond delay="indefinite"/>
                      </p:stCondLst>
                      <p:childTnLst>
                        <p:par>
                          <p:cTn id="48" fill="hold" nodeType="withGroup">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79899"/>
                                        </p:tgtEl>
                                        <p:attrNameLst>
                                          <p:attrName>style.visibility</p:attrName>
                                        </p:attrNameLst>
                                      </p:cBhvr>
                                      <p:to>
                                        <p:strVal val="visible"/>
                                      </p:to>
                                    </p:set>
                                    <p:anim calcmode="lin" valueType="num">
                                      <p:cBhvr>
                                        <p:cTn id="51" dur="500" fill="hold"/>
                                        <p:tgtEl>
                                          <p:spTgt spid="79899"/>
                                        </p:tgtEl>
                                        <p:attrNameLst>
                                          <p:attrName>ppt_w</p:attrName>
                                        </p:attrNameLst>
                                      </p:cBhvr>
                                      <p:tavLst>
                                        <p:tav tm="0">
                                          <p:val>
                                            <p:fltVal val="0"/>
                                          </p:val>
                                        </p:tav>
                                        <p:tav tm="100000">
                                          <p:val>
                                            <p:strVal val="#ppt_w"/>
                                          </p:val>
                                        </p:tav>
                                      </p:tavLst>
                                    </p:anim>
                                    <p:anim calcmode="lin" valueType="num">
                                      <p:cBhvr>
                                        <p:cTn id="52" dur="500" fill="hold"/>
                                        <p:tgtEl>
                                          <p:spTgt spid="79899"/>
                                        </p:tgtEl>
                                        <p:attrNameLst>
                                          <p:attrName>ppt_h</p:attrName>
                                        </p:attrNameLst>
                                      </p:cBhvr>
                                      <p:tavLst>
                                        <p:tav tm="0">
                                          <p:val>
                                            <p:fltVal val="0"/>
                                          </p:val>
                                        </p:tav>
                                        <p:tav tm="100000">
                                          <p:val>
                                            <p:strVal val="#ppt_h"/>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79927"/>
                                        </p:tgtEl>
                                        <p:attrNameLst>
                                          <p:attrName>style.visibility</p:attrName>
                                        </p:attrNameLst>
                                      </p:cBhvr>
                                      <p:to>
                                        <p:strVal val="visible"/>
                                      </p:to>
                                    </p:set>
                                    <p:animEffect transition="in" filter="dissolve">
                                      <p:cBhvr>
                                        <p:cTn id="57" dur="500"/>
                                        <p:tgtEl>
                                          <p:spTgt spid="79927"/>
                                        </p:tgtEl>
                                      </p:cBhvr>
                                    </p:animEffect>
                                  </p:childTnLst>
                                </p:cTn>
                              </p:par>
                            </p:childTnLst>
                          </p:cTn>
                        </p:par>
                        <p:par>
                          <p:cTn id="58" fill="hold" nodeType="afterGroup">
                            <p:stCondLst>
                              <p:cond delay="500"/>
                            </p:stCondLst>
                            <p:childTnLst>
                              <p:par>
                                <p:cTn id="59" presetID="9" presetClass="entr" presetSubtype="0" fill="hold" grpId="0" nodeType="afterEffect">
                                  <p:stCondLst>
                                    <p:cond delay="0"/>
                                  </p:stCondLst>
                                  <p:childTnLst>
                                    <p:set>
                                      <p:cBhvr>
                                        <p:cTn id="60" dur="1" fill="hold">
                                          <p:stCondLst>
                                            <p:cond delay="0"/>
                                          </p:stCondLst>
                                        </p:cTn>
                                        <p:tgtEl>
                                          <p:spTgt spid="79928"/>
                                        </p:tgtEl>
                                        <p:attrNameLst>
                                          <p:attrName>style.visibility</p:attrName>
                                        </p:attrNameLst>
                                      </p:cBhvr>
                                      <p:to>
                                        <p:strVal val="visible"/>
                                      </p:to>
                                    </p:set>
                                    <p:animEffect transition="in" filter="dissolve">
                                      <p:cBhvr>
                                        <p:cTn id="61" dur="500"/>
                                        <p:tgtEl>
                                          <p:spTgt spid="79928"/>
                                        </p:tgtEl>
                                      </p:cBhvr>
                                    </p:animEffect>
                                  </p:childTnLst>
                                </p:cTn>
                              </p:par>
                            </p:childTnLst>
                          </p:cTn>
                        </p:par>
                        <p:par>
                          <p:cTn id="62" fill="hold" nodeType="afterGroup">
                            <p:stCondLst>
                              <p:cond delay="1000"/>
                            </p:stCondLst>
                            <p:childTnLst>
                              <p:par>
                                <p:cTn id="63" presetID="9" presetClass="entr" presetSubtype="0" fill="hold" grpId="0" nodeType="afterEffect">
                                  <p:stCondLst>
                                    <p:cond delay="0"/>
                                  </p:stCondLst>
                                  <p:childTnLst>
                                    <p:set>
                                      <p:cBhvr>
                                        <p:cTn id="64" dur="1" fill="hold">
                                          <p:stCondLst>
                                            <p:cond delay="0"/>
                                          </p:stCondLst>
                                        </p:cTn>
                                        <p:tgtEl>
                                          <p:spTgt spid="79920"/>
                                        </p:tgtEl>
                                        <p:attrNameLst>
                                          <p:attrName>style.visibility</p:attrName>
                                        </p:attrNameLst>
                                      </p:cBhvr>
                                      <p:to>
                                        <p:strVal val="visible"/>
                                      </p:to>
                                    </p:set>
                                    <p:animEffect transition="in" filter="dissolve">
                                      <p:cBhvr>
                                        <p:cTn id="65" dur="500"/>
                                        <p:tgtEl>
                                          <p:spTgt spid="79920"/>
                                        </p:tgtEl>
                                      </p:cBhvr>
                                    </p:animEffect>
                                  </p:childTnLst>
                                  <p:subTnLst>
                                    <p:set>
                                      <p:cBhvr override="childStyle">
                                        <p:cTn dur="1" fill="hold" display="0" masterRel="nextClick" afterEffect="1"/>
                                        <p:tgtEl>
                                          <p:spTgt spid="79920"/>
                                        </p:tgtEl>
                                        <p:attrNameLst>
                                          <p:attrName>style.visibility</p:attrName>
                                        </p:attrNameLst>
                                      </p:cBhvr>
                                      <p:to>
                                        <p:strVal val="hidden"/>
                                      </p:to>
                                    </p:set>
                                  </p:subTnLst>
                                </p:cTn>
                              </p:par>
                            </p:childTnLst>
                          </p:cTn>
                        </p:par>
                      </p:childTnLst>
                    </p:cTn>
                  </p:par>
                  <p:par>
                    <p:cTn id="66" fill="hold" nodeType="clickPar">
                      <p:stCondLst>
                        <p:cond delay="indefinite"/>
                      </p:stCondLst>
                      <p:childTnLst>
                        <p:par>
                          <p:cTn id="67" fill="hold" nodeType="withGroup">
                            <p:stCondLst>
                              <p:cond delay="0"/>
                            </p:stCondLst>
                            <p:childTnLst>
                              <p:par>
                                <p:cTn id="68" presetID="9" presetClass="entr" presetSubtype="0" fill="hold" grpId="0" nodeType="clickEffect">
                                  <p:stCondLst>
                                    <p:cond delay="0"/>
                                  </p:stCondLst>
                                  <p:childTnLst>
                                    <p:set>
                                      <p:cBhvr>
                                        <p:cTn id="69" dur="1" fill="hold">
                                          <p:stCondLst>
                                            <p:cond delay="0"/>
                                          </p:stCondLst>
                                        </p:cTn>
                                        <p:tgtEl>
                                          <p:spTgt spid="79918"/>
                                        </p:tgtEl>
                                        <p:attrNameLst>
                                          <p:attrName>style.visibility</p:attrName>
                                        </p:attrNameLst>
                                      </p:cBhvr>
                                      <p:to>
                                        <p:strVal val="visible"/>
                                      </p:to>
                                    </p:set>
                                    <p:animEffect transition="in" filter="dissolve">
                                      <p:cBhvr>
                                        <p:cTn id="70" dur="500"/>
                                        <p:tgtEl>
                                          <p:spTgt spid="79918"/>
                                        </p:tgtEl>
                                      </p:cBhvr>
                                    </p:animEffect>
                                  </p:childTnLst>
                                </p:cTn>
                              </p:par>
                            </p:childTnLst>
                          </p:cTn>
                        </p:par>
                        <p:par>
                          <p:cTn id="71" fill="hold" nodeType="afterGroup">
                            <p:stCondLst>
                              <p:cond delay="500"/>
                            </p:stCondLst>
                            <p:childTnLst>
                              <p:par>
                                <p:cTn id="72" presetID="9" presetClass="entr" presetSubtype="0" fill="hold" grpId="0" nodeType="afterEffect">
                                  <p:stCondLst>
                                    <p:cond delay="0"/>
                                  </p:stCondLst>
                                  <p:childTnLst>
                                    <p:set>
                                      <p:cBhvr>
                                        <p:cTn id="73" dur="1" fill="hold">
                                          <p:stCondLst>
                                            <p:cond delay="0"/>
                                          </p:stCondLst>
                                        </p:cTn>
                                        <p:tgtEl>
                                          <p:spTgt spid="79929"/>
                                        </p:tgtEl>
                                        <p:attrNameLst>
                                          <p:attrName>style.visibility</p:attrName>
                                        </p:attrNameLst>
                                      </p:cBhvr>
                                      <p:to>
                                        <p:strVal val="visible"/>
                                      </p:to>
                                    </p:set>
                                    <p:animEffect transition="in" filter="dissolve">
                                      <p:cBhvr>
                                        <p:cTn id="74" dur="500"/>
                                        <p:tgtEl>
                                          <p:spTgt spid="79929"/>
                                        </p:tgtEl>
                                      </p:cBhvr>
                                    </p:animEffect>
                                  </p:childTnLst>
                                </p:cTn>
                              </p:par>
                            </p:childTnLst>
                          </p:cTn>
                        </p:par>
                        <p:par>
                          <p:cTn id="75" fill="hold" nodeType="afterGroup">
                            <p:stCondLst>
                              <p:cond delay="1000"/>
                            </p:stCondLst>
                            <p:childTnLst>
                              <p:par>
                                <p:cTn id="76" presetID="9" presetClass="entr" presetSubtype="0" fill="hold" grpId="0" nodeType="afterEffect">
                                  <p:stCondLst>
                                    <p:cond delay="0"/>
                                  </p:stCondLst>
                                  <p:childTnLst>
                                    <p:set>
                                      <p:cBhvr>
                                        <p:cTn id="77" dur="1" fill="hold">
                                          <p:stCondLst>
                                            <p:cond delay="0"/>
                                          </p:stCondLst>
                                        </p:cTn>
                                        <p:tgtEl>
                                          <p:spTgt spid="79880"/>
                                        </p:tgtEl>
                                        <p:attrNameLst>
                                          <p:attrName>style.visibility</p:attrName>
                                        </p:attrNameLst>
                                      </p:cBhvr>
                                      <p:to>
                                        <p:strVal val="visible"/>
                                      </p:to>
                                    </p:set>
                                    <p:animEffect transition="in" filter="dissolve">
                                      <p:cBhvr>
                                        <p:cTn id="78" dur="500"/>
                                        <p:tgtEl>
                                          <p:spTgt spid="79880"/>
                                        </p:tgtEl>
                                      </p:cBhvr>
                                    </p:animEffect>
                                  </p:childTnLst>
                                  <p:subTnLst>
                                    <p:set>
                                      <p:cBhvr override="childStyle">
                                        <p:cTn dur="1" fill="hold" display="0" masterRel="nextClick" afterEffect="1"/>
                                        <p:tgtEl>
                                          <p:spTgt spid="79880"/>
                                        </p:tgtEl>
                                        <p:attrNameLst>
                                          <p:attrName>style.visibility</p:attrName>
                                        </p:attrNameLst>
                                      </p:cBhvr>
                                      <p:to>
                                        <p:strVal val="hidden"/>
                                      </p:to>
                                    </p:set>
                                  </p:subTnLst>
                                </p:cTn>
                              </p:par>
                            </p:childTnLst>
                          </p:cTn>
                        </p:par>
                      </p:childTnLst>
                    </p:cTn>
                  </p:par>
                  <p:par>
                    <p:cTn id="79" fill="hold" nodeType="clickPar">
                      <p:stCondLst>
                        <p:cond delay="indefinite"/>
                      </p:stCondLst>
                      <p:childTnLst>
                        <p:par>
                          <p:cTn id="80" fill="hold" nodeType="withGroup">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45"/>
                                        </p:tgtEl>
                                        <p:attrNameLst>
                                          <p:attrName>style.visibility</p:attrName>
                                        </p:attrNameLst>
                                      </p:cBhvr>
                                      <p:to>
                                        <p:strVal val="visible"/>
                                      </p:to>
                                    </p:set>
                                    <p:animEffect transition="in" filter="dissolve">
                                      <p:cBhvr>
                                        <p:cTn id="83" dur="500"/>
                                        <p:tgtEl>
                                          <p:spTgt spid="45"/>
                                        </p:tgtEl>
                                      </p:cBhvr>
                                    </p:animEffect>
                                  </p:childTnLst>
                                </p:cTn>
                              </p:par>
                            </p:childTnLst>
                          </p:cTn>
                        </p:par>
                        <p:par>
                          <p:cTn id="84" fill="hold" nodeType="afterGroup">
                            <p:stCondLst>
                              <p:cond delay="500"/>
                            </p:stCondLst>
                            <p:childTnLst>
                              <p:par>
                                <p:cTn id="85" presetID="9" presetClass="entr" presetSubtype="0" fill="hold" grpId="0" nodeType="afterEffect">
                                  <p:stCondLst>
                                    <p:cond delay="0"/>
                                  </p:stCondLst>
                                  <p:childTnLst>
                                    <p:set>
                                      <p:cBhvr>
                                        <p:cTn id="86" dur="1" fill="hold">
                                          <p:stCondLst>
                                            <p:cond delay="0"/>
                                          </p:stCondLst>
                                        </p:cTn>
                                        <p:tgtEl>
                                          <p:spTgt spid="79890"/>
                                        </p:tgtEl>
                                        <p:attrNameLst>
                                          <p:attrName>style.visibility</p:attrName>
                                        </p:attrNameLst>
                                      </p:cBhvr>
                                      <p:to>
                                        <p:strVal val="visible"/>
                                      </p:to>
                                    </p:set>
                                    <p:animEffect transition="in" filter="dissolve">
                                      <p:cBhvr>
                                        <p:cTn id="87" dur="500"/>
                                        <p:tgtEl>
                                          <p:spTgt spid="79890"/>
                                        </p:tgtEl>
                                      </p:cBhvr>
                                    </p:animEffect>
                                  </p:childTnLst>
                                </p:cTn>
                              </p:par>
                            </p:childTnLst>
                          </p:cTn>
                        </p:par>
                        <p:par>
                          <p:cTn id="88" fill="hold" nodeType="afterGroup">
                            <p:stCondLst>
                              <p:cond delay="1000"/>
                            </p:stCondLst>
                            <p:childTnLst>
                              <p:par>
                                <p:cTn id="89" presetID="9" presetClass="entr" presetSubtype="0" fill="hold" grpId="0" nodeType="afterEffect">
                                  <p:stCondLst>
                                    <p:cond delay="1000"/>
                                  </p:stCondLst>
                                  <p:childTnLst>
                                    <p:set>
                                      <p:cBhvr>
                                        <p:cTn id="90" dur="1" fill="hold">
                                          <p:stCondLst>
                                            <p:cond delay="0"/>
                                          </p:stCondLst>
                                        </p:cTn>
                                        <p:tgtEl>
                                          <p:spTgt spid="79921"/>
                                        </p:tgtEl>
                                        <p:attrNameLst>
                                          <p:attrName>style.visibility</p:attrName>
                                        </p:attrNameLst>
                                      </p:cBhvr>
                                      <p:to>
                                        <p:strVal val="visible"/>
                                      </p:to>
                                    </p:set>
                                    <p:animEffect transition="in" filter="dissolve">
                                      <p:cBhvr>
                                        <p:cTn id="91" dur="500"/>
                                        <p:tgtEl>
                                          <p:spTgt spid="79921"/>
                                        </p:tgtEl>
                                      </p:cBhvr>
                                    </p:animEffect>
                                  </p:childTnLst>
                                </p:cTn>
                              </p:par>
                            </p:childTnLst>
                          </p:cTn>
                        </p:par>
                        <p:par>
                          <p:cTn id="92" fill="hold" nodeType="afterGroup">
                            <p:stCondLst>
                              <p:cond delay="2500"/>
                            </p:stCondLst>
                            <p:childTnLst>
                              <p:par>
                                <p:cTn id="93" presetID="9" presetClass="entr" presetSubtype="0" fill="hold" grpId="0" nodeType="afterEffect">
                                  <p:stCondLst>
                                    <p:cond delay="0"/>
                                  </p:stCondLst>
                                  <p:childTnLst>
                                    <p:set>
                                      <p:cBhvr>
                                        <p:cTn id="94" dur="1" fill="hold">
                                          <p:stCondLst>
                                            <p:cond delay="0"/>
                                          </p:stCondLst>
                                        </p:cTn>
                                        <p:tgtEl>
                                          <p:spTgt spid="46"/>
                                        </p:tgtEl>
                                        <p:attrNameLst>
                                          <p:attrName>style.visibility</p:attrName>
                                        </p:attrNameLst>
                                      </p:cBhvr>
                                      <p:to>
                                        <p:strVal val="visible"/>
                                      </p:to>
                                    </p:set>
                                    <p:animEffect transition="in" filter="dissolve">
                                      <p:cBhvr>
                                        <p:cTn id="9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0" grpId="0" animBg="1" autoUpdateAnimBg="0"/>
      <p:bldP spid="79881" grpId="0" autoUpdateAnimBg="0"/>
      <p:bldP spid="79882" grpId="0" animBg="1"/>
      <p:bldP spid="79883" grpId="0" animBg="1"/>
      <p:bldP spid="79884" grpId="0" autoUpdateAnimBg="0"/>
      <p:bldP spid="79885" grpId="0" animBg="1"/>
      <p:bldP spid="79886" grpId="0" animBg="1"/>
      <p:bldP spid="79887" grpId="0" autoUpdateAnimBg="0"/>
      <p:bldP spid="79888" grpId="0" animBg="1"/>
      <p:bldP spid="79890" grpId="0" animBg="1"/>
      <p:bldP spid="79894" grpId="0" animBg="1"/>
      <p:bldP spid="79899" grpId="0" animBg="1"/>
      <p:bldP spid="79900" grpId="0" animBg="1" autoUpdateAnimBg="0"/>
      <p:bldP spid="79918" grpId="0" autoUpdateAnimBg="0"/>
      <p:bldP spid="79920" grpId="0" animBg="1" autoUpdateAnimBg="0"/>
      <p:bldP spid="79921" grpId="0" animBg="1" autoUpdateAnimBg="0"/>
      <p:bldP spid="79927" grpId="0" autoUpdateAnimBg="0"/>
      <p:bldP spid="79928" grpId="0" animBg="1"/>
      <p:bldP spid="79929" grpId="0" animBg="1"/>
      <p:bldP spid="45" grpId="0" autoUpdateAnimBg="0"/>
      <p:bldP spid="46" grpId="0" animBg="1"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p:cNvSpPr>
            <a:spLocks noGrp="1"/>
          </p:cNvSpPr>
          <p:nvPr>
            <p:ph type="title"/>
          </p:nvPr>
        </p:nvSpPr>
        <p:spPr>
          <a:xfrm>
            <a:off x="647564" y="1772816"/>
            <a:ext cx="8244915" cy="3635598"/>
          </a:xfrm>
        </p:spPr>
        <p:txBody>
          <a:bodyPr/>
          <a:lstStyle/>
          <a:p>
            <a:pPr algn="ctr" eaLnBrk="1" hangingPunct="1"/>
            <a:r>
              <a:rPr lang="en-GB" altLang="en-US" sz="7200" dirty="0"/>
              <a:t>We will now take a short</a:t>
            </a:r>
            <a:br>
              <a:rPr lang="en-GB" altLang="en-US" sz="7200" dirty="0"/>
            </a:br>
            <a:r>
              <a:rPr lang="en-GB" altLang="en-US" sz="7200" dirty="0"/>
              <a:t>comfort break</a:t>
            </a:r>
          </a:p>
        </p:txBody>
      </p:sp>
    </p:spTree>
    <p:extLst>
      <p:ext uri="{BB962C8B-B14F-4D97-AF65-F5344CB8AC3E}">
        <p14:creationId xmlns:p14="http://schemas.microsoft.com/office/powerpoint/2010/main" val="1785021527"/>
      </p:ext>
    </p:extLst>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1295400" y="2168525"/>
            <a:ext cx="6696075" cy="1584325"/>
          </a:xfrm>
        </p:spPr>
        <p:txBody>
          <a:bodyPr rtlCol="0">
            <a:normAutofit fontScale="90000"/>
          </a:bodyPr>
          <a:lstStyle/>
          <a:p>
            <a:pPr algn="ctr" eaLnBrk="1" fontAlgn="auto" hangingPunct="1">
              <a:spcAft>
                <a:spcPts val="0"/>
              </a:spcAft>
              <a:defRPr/>
            </a:pPr>
            <a:r>
              <a:rPr lang="en-GB" altLang="en-US" sz="4800" dirty="0">
                <a:solidFill>
                  <a:srgbClr val="00B2E2"/>
                </a:solidFill>
              </a:rPr>
              <a:t>The Limit Point</a:t>
            </a:r>
            <a:br>
              <a:rPr lang="en-GB" altLang="en-US" dirty="0">
                <a:solidFill>
                  <a:srgbClr val="00B2E2"/>
                </a:solidFill>
              </a:rPr>
            </a:br>
            <a:br>
              <a:rPr lang="en-GB" altLang="en-US" dirty="0">
                <a:solidFill>
                  <a:srgbClr val="FFFF00"/>
                </a:solidFill>
              </a:rPr>
            </a:br>
            <a:r>
              <a:rPr lang="en-GB" altLang="en-US" sz="3200" dirty="0">
                <a:solidFill>
                  <a:schemeClr val="accent6">
                    <a:lumMod val="50000"/>
                  </a:schemeClr>
                </a:solidFill>
              </a:rPr>
              <a:t>Judging the tightness of a bend</a:t>
            </a:r>
          </a:p>
        </p:txBody>
      </p:sp>
    </p:spTree>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E958D-C41A-A493-600D-35F6F9275301}"/>
              </a:ext>
            </a:extLst>
          </p:cNvPr>
          <p:cNvSpPr>
            <a:spLocks noGrp="1"/>
          </p:cNvSpPr>
          <p:nvPr>
            <p:ph type="title"/>
          </p:nvPr>
        </p:nvSpPr>
        <p:spPr/>
        <p:txBody>
          <a:bodyPr/>
          <a:lstStyle/>
          <a:p>
            <a:r>
              <a:rPr lang="en-GB" dirty="0"/>
              <a:t>Limit Point</a:t>
            </a:r>
          </a:p>
        </p:txBody>
      </p:sp>
      <p:pic>
        <p:nvPicPr>
          <p:cNvPr id="4" name="Picture 3">
            <a:extLst>
              <a:ext uri="{FF2B5EF4-FFF2-40B4-BE49-F238E27FC236}">
                <a16:creationId xmlns:a16="http://schemas.microsoft.com/office/drawing/2014/main" id="{0C5ED3E0-F2A5-F0E2-B6BB-593D03E907A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608" y="1371795"/>
            <a:ext cx="9144000" cy="4114409"/>
          </a:xfrm>
          <a:prstGeom prst="rect">
            <a:avLst/>
          </a:prstGeom>
        </p:spPr>
      </p:pic>
      <p:sp>
        <p:nvSpPr>
          <p:cNvPr id="5" name="Arrow: Down 4">
            <a:extLst>
              <a:ext uri="{FF2B5EF4-FFF2-40B4-BE49-F238E27FC236}">
                <a16:creationId xmlns:a16="http://schemas.microsoft.com/office/drawing/2014/main" id="{E682ED9B-954F-6C26-741F-EF1EB23A6DE5}"/>
              </a:ext>
            </a:extLst>
          </p:cNvPr>
          <p:cNvSpPr/>
          <p:nvPr/>
        </p:nvSpPr>
        <p:spPr>
          <a:xfrm>
            <a:off x="4103948" y="1952836"/>
            <a:ext cx="540060" cy="1332148"/>
          </a:xfrm>
          <a:prstGeom prst="downArrow">
            <a:avLst/>
          </a:prstGeom>
          <a:solidFill>
            <a:srgbClr val="00B2E2"/>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endParaRPr lang="en-GB" dirty="0">
              <a:solidFill>
                <a:schemeClr val="tx1"/>
              </a:solidFill>
            </a:endParaRPr>
          </a:p>
        </p:txBody>
      </p:sp>
      <p:sp>
        <p:nvSpPr>
          <p:cNvPr id="6" name="Rectangle 5">
            <a:extLst>
              <a:ext uri="{FF2B5EF4-FFF2-40B4-BE49-F238E27FC236}">
                <a16:creationId xmlns:a16="http://schemas.microsoft.com/office/drawing/2014/main" id="{51207138-4EBF-62C4-8D9E-615F872ABA6A}"/>
              </a:ext>
            </a:extLst>
          </p:cNvPr>
          <p:cNvSpPr/>
          <p:nvPr/>
        </p:nvSpPr>
        <p:spPr>
          <a:xfrm>
            <a:off x="569282" y="1645291"/>
            <a:ext cx="2196244" cy="1476164"/>
          </a:xfrm>
          <a:prstGeom prst="rect">
            <a:avLst/>
          </a:prstGeom>
          <a:solidFill>
            <a:srgbClr val="00B2E2"/>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spcBef>
                <a:spcPts val="1200"/>
              </a:spcBef>
              <a:buClrTx/>
              <a:buFontTx/>
              <a:buNone/>
            </a:pPr>
            <a:r>
              <a:rPr lang="en-GB" dirty="0">
                <a:solidFill>
                  <a:schemeClr val="bg1"/>
                </a:solidFill>
              </a:rPr>
              <a:t>Where the two sides of the road appear to meet</a:t>
            </a:r>
          </a:p>
        </p:txBody>
      </p:sp>
      <p:sp>
        <p:nvSpPr>
          <p:cNvPr id="7" name="Arrow: Left-Right 6">
            <a:extLst>
              <a:ext uri="{FF2B5EF4-FFF2-40B4-BE49-F238E27FC236}">
                <a16:creationId xmlns:a16="http://schemas.microsoft.com/office/drawing/2014/main" id="{0A1312CA-6C47-9BBE-83A9-AD0B9463A815}"/>
              </a:ext>
            </a:extLst>
          </p:cNvPr>
          <p:cNvSpPr/>
          <p:nvPr/>
        </p:nvSpPr>
        <p:spPr>
          <a:xfrm rot="3821693">
            <a:off x="3724001" y="4134512"/>
            <a:ext cx="2312293" cy="626071"/>
          </a:xfrm>
          <a:prstGeom prst="leftRightArrow">
            <a:avLst/>
          </a:prstGeom>
          <a:pattFill prst="lgGrid">
            <a:fgClr>
              <a:srgbClr val="00B2E2"/>
            </a:fgClr>
            <a:bgClr>
              <a:schemeClr val="bg1"/>
            </a:bgClr>
          </a:patt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endParaRPr lang="en-GB" dirty="0">
              <a:solidFill>
                <a:schemeClr val="tx1"/>
              </a:solidFill>
            </a:endParaRPr>
          </a:p>
        </p:txBody>
      </p:sp>
      <p:sp>
        <p:nvSpPr>
          <p:cNvPr id="9" name="Rectangle 8">
            <a:extLst>
              <a:ext uri="{FF2B5EF4-FFF2-40B4-BE49-F238E27FC236}">
                <a16:creationId xmlns:a16="http://schemas.microsoft.com/office/drawing/2014/main" id="{F8B484D5-636F-349D-BB41-A3A8118C68B8}"/>
              </a:ext>
            </a:extLst>
          </p:cNvPr>
          <p:cNvSpPr/>
          <p:nvPr/>
        </p:nvSpPr>
        <p:spPr>
          <a:xfrm>
            <a:off x="6282190" y="1708131"/>
            <a:ext cx="2196244" cy="1476164"/>
          </a:xfrm>
          <a:prstGeom prst="rect">
            <a:avLst/>
          </a:prstGeom>
          <a:solidFill>
            <a:srgbClr val="00B2E2"/>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spcBef>
                <a:spcPts val="1200"/>
              </a:spcBef>
              <a:buClrTx/>
              <a:buFontTx/>
              <a:buNone/>
            </a:pPr>
            <a:r>
              <a:rPr lang="en-GB" dirty="0">
                <a:solidFill>
                  <a:schemeClr val="bg1"/>
                </a:solidFill>
              </a:rPr>
              <a:t>This is the distance you can see to be clear.</a:t>
            </a:r>
          </a:p>
        </p:txBody>
      </p:sp>
      <p:sp>
        <p:nvSpPr>
          <p:cNvPr id="10" name="Rectangle 9">
            <a:extLst>
              <a:ext uri="{FF2B5EF4-FFF2-40B4-BE49-F238E27FC236}">
                <a16:creationId xmlns:a16="http://schemas.microsoft.com/office/drawing/2014/main" id="{F319E8B0-1975-5F81-F354-D07800442FA9}"/>
              </a:ext>
            </a:extLst>
          </p:cNvPr>
          <p:cNvSpPr/>
          <p:nvPr/>
        </p:nvSpPr>
        <p:spPr>
          <a:xfrm>
            <a:off x="6279042" y="3430135"/>
            <a:ext cx="2196244" cy="1476164"/>
          </a:xfrm>
          <a:prstGeom prst="rect">
            <a:avLst/>
          </a:prstGeom>
          <a:solidFill>
            <a:srgbClr val="00B2E2"/>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spcBef>
                <a:spcPts val="1200"/>
              </a:spcBef>
              <a:buClrTx/>
              <a:buFontTx/>
              <a:buNone/>
            </a:pPr>
            <a:r>
              <a:rPr lang="en-GB" dirty="0">
                <a:solidFill>
                  <a:schemeClr val="bg1"/>
                </a:solidFill>
              </a:rPr>
              <a:t>You must be able to stop in this distance</a:t>
            </a:r>
          </a:p>
        </p:txBody>
      </p:sp>
    </p:spTree>
    <p:extLst>
      <p:ext uri="{BB962C8B-B14F-4D97-AF65-F5344CB8AC3E}">
        <p14:creationId xmlns:p14="http://schemas.microsoft.com/office/powerpoint/2010/main" val="380349789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4B32F-6F0D-BDFC-F59E-2CC7E9D71422}"/>
              </a:ext>
            </a:extLst>
          </p:cNvPr>
          <p:cNvSpPr>
            <a:spLocks noGrp="1"/>
          </p:cNvSpPr>
          <p:nvPr>
            <p:ph type="title"/>
          </p:nvPr>
        </p:nvSpPr>
        <p:spPr/>
        <p:txBody>
          <a:bodyPr/>
          <a:lstStyle/>
          <a:p>
            <a:r>
              <a:rPr lang="en-GB" dirty="0"/>
              <a:t>Limit Point getting closer: slow down</a:t>
            </a:r>
          </a:p>
        </p:txBody>
      </p:sp>
      <p:pic>
        <p:nvPicPr>
          <p:cNvPr id="4" name="Picture 3">
            <a:extLst>
              <a:ext uri="{FF2B5EF4-FFF2-40B4-BE49-F238E27FC236}">
                <a16:creationId xmlns:a16="http://schemas.microsoft.com/office/drawing/2014/main" id="{C8CAEC4E-6E1A-CC8C-EFCD-317CED46785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20" y="1851133"/>
            <a:ext cx="9144000" cy="4114409"/>
          </a:xfrm>
          <a:prstGeom prst="rect">
            <a:avLst/>
          </a:prstGeom>
        </p:spPr>
      </p:pic>
      <p:pic>
        <p:nvPicPr>
          <p:cNvPr id="6" name="Picture 5">
            <a:extLst>
              <a:ext uri="{FF2B5EF4-FFF2-40B4-BE49-F238E27FC236}">
                <a16:creationId xmlns:a16="http://schemas.microsoft.com/office/drawing/2014/main" id="{90FD2D3E-1DFE-B9CA-C06B-F6C5B91E57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68" y="1844660"/>
            <a:ext cx="9144000" cy="4120882"/>
          </a:xfrm>
          <a:prstGeom prst="rect">
            <a:avLst/>
          </a:prstGeom>
        </p:spPr>
      </p:pic>
      <p:pic>
        <p:nvPicPr>
          <p:cNvPr id="8" name="Picture 7">
            <a:extLst>
              <a:ext uri="{FF2B5EF4-FFF2-40B4-BE49-F238E27FC236}">
                <a16:creationId xmlns:a16="http://schemas.microsoft.com/office/drawing/2014/main" id="{74AE372E-2C4A-79F7-C7CB-38229A45696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468" y="1854330"/>
            <a:ext cx="9144000" cy="4117685"/>
          </a:xfrm>
          <a:prstGeom prst="rect">
            <a:avLst/>
          </a:prstGeom>
        </p:spPr>
      </p:pic>
      <p:pic>
        <p:nvPicPr>
          <p:cNvPr id="10" name="Picture 9">
            <a:extLst>
              <a:ext uri="{FF2B5EF4-FFF2-40B4-BE49-F238E27FC236}">
                <a16:creationId xmlns:a16="http://schemas.microsoft.com/office/drawing/2014/main" id="{AECABFA6-915E-5855-F2B9-52D4E3EB588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468" y="1865366"/>
            <a:ext cx="9144000" cy="4116319"/>
          </a:xfrm>
          <a:prstGeom prst="rect">
            <a:avLst/>
          </a:prstGeom>
        </p:spPr>
      </p:pic>
      <p:pic>
        <p:nvPicPr>
          <p:cNvPr id="12" name="Picture 11">
            <a:extLst>
              <a:ext uri="{FF2B5EF4-FFF2-40B4-BE49-F238E27FC236}">
                <a16:creationId xmlns:a16="http://schemas.microsoft.com/office/drawing/2014/main" id="{A506002E-C425-C462-8D71-96EB0A56522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4656" y="1844660"/>
            <a:ext cx="9144000" cy="4118290"/>
          </a:xfrm>
          <a:prstGeom prst="rect">
            <a:avLst/>
          </a:prstGeom>
        </p:spPr>
      </p:pic>
      <p:pic>
        <p:nvPicPr>
          <p:cNvPr id="14" name="Picture 13">
            <a:extLst>
              <a:ext uri="{FF2B5EF4-FFF2-40B4-BE49-F238E27FC236}">
                <a16:creationId xmlns:a16="http://schemas.microsoft.com/office/drawing/2014/main" id="{0AB5431A-0FAA-3397-C25B-8D4E84945483}"/>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7062" y="1825925"/>
            <a:ext cx="9144000" cy="4122549"/>
          </a:xfrm>
          <a:prstGeom prst="rect">
            <a:avLst/>
          </a:prstGeom>
        </p:spPr>
      </p:pic>
      <p:pic>
        <p:nvPicPr>
          <p:cNvPr id="15" name="Picture 14">
            <a:extLst>
              <a:ext uri="{FF2B5EF4-FFF2-40B4-BE49-F238E27FC236}">
                <a16:creationId xmlns:a16="http://schemas.microsoft.com/office/drawing/2014/main" id="{8EBDE84B-FA7A-12B1-691B-C2B50FE8FA67}"/>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139952" y="2456892"/>
            <a:ext cx="542591" cy="1335140"/>
          </a:xfrm>
          <a:prstGeom prst="rect">
            <a:avLst/>
          </a:prstGeom>
        </p:spPr>
      </p:pic>
    </p:spTree>
    <p:extLst>
      <p:ext uri="{BB962C8B-B14F-4D97-AF65-F5344CB8AC3E}">
        <p14:creationId xmlns:p14="http://schemas.microsoft.com/office/powerpoint/2010/main" val="41218049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1295400" y="2168525"/>
            <a:ext cx="6696075" cy="1584325"/>
          </a:xfrm>
        </p:spPr>
        <p:txBody>
          <a:bodyPr rtlCol="0">
            <a:normAutofit fontScale="90000"/>
          </a:bodyPr>
          <a:lstStyle/>
          <a:p>
            <a:pPr algn="ctr" eaLnBrk="1" fontAlgn="auto" hangingPunct="1">
              <a:spcAft>
                <a:spcPts val="0"/>
              </a:spcAft>
              <a:defRPr/>
            </a:pPr>
            <a:r>
              <a:rPr lang="en-GB" altLang="en-US" sz="4800" dirty="0">
                <a:solidFill>
                  <a:srgbClr val="00B2E2"/>
                </a:solidFill>
              </a:rPr>
              <a:t>OVERTAKING METHODS</a:t>
            </a:r>
            <a:br>
              <a:rPr lang="en-GB" altLang="en-US" dirty="0">
                <a:solidFill>
                  <a:srgbClr val="00B2E2"/>
                </a:solidFill>
              </a:rPr>
            </a:br>
            <a:br>
              <a:rPr lang="en-GB" altLang="en-US" dirty="0">
                <a:solidFill>
                  <a:srgbClr val="FFFF00"/>
                </a:solidFill>
              </a:rPr>
            </a:br>
            <a:r>
              <a:rPr lang="en-GB" altLang="en-US" sz="3200" dirty="0">
                <a:solidFill>
                  <a:schemeClr val="accent6">
                    <a:lumMod val="50000"/>
                  </a:schemeClr>
                </a:solidFill>
              </a:rPr>
              <a:t>Single Carriageways</a:t>
            </a:r>
          </a:p>
        </p:txBody>
      </p:sp>
    </p:spTree>
    <p:extLst>
      <p:ext uri="{BB962C8B-B14F-4D97-AF65-F5344CB8AC3E}">
        <p14:creationId xmlns:p14="http://schemas.microsoft.com/office/powerpoint/2010/main" val="3276639738"/>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8B05381-CA02-D6B3-F319-0421478D90D4}"/>
              </a:ext>
            </a:extLst>
          </p:cNvPr>
          <p:cNvSpPr>
            <a:spLocks noGrp="1"/>
          </p:cNvSpPr>
          <p:nvPr>
            <p:ph type="title"/>
          </p:nvPr>
        </p:nvSpPr>
        <p:spPr/>
        <p:txBody>
          <a:bodyPr/>
          <a:lstStyle/>
          <a:p>
            <a:r>
              <a:rPr lang="en-GB" dirty="0"/>
              <a:t>Welcome to our local group</a:t>
            </a:r>
          </a:p>
        </p:txBody>
      </p:sp>
      <p:pic>
        <p:nvPicPr>
          <p:cNvPr id="9" name="Picture 8">
            <a:extLst>
              <a:ext uri="{FF2B5EF4-FFF2-40B4-BE49-F238E27FC236}">
                <a16:creationId xmlns:a16="http://schemas.microsoft.com/office/drawing/2014/main" id="{79DD7A57-B780-375A-78AD-84632B5BECA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7544" y="1736812"/>
            <a:ext cx="5246349" cy="4499792"/>
          </a:xfrm>
          <a:prstGeom prst="rect">
            <a:avLst/>
          </a:prstGeom>
        </p:spPr>
      </p:pic>
    </p:spTree>
    <p:extLst>
      <p:ext uri="{BB962C8B-B14F-4D97-AF65-F5344CB8AC3E}">
        <p14:creationId xmlns:p14="http://schemas.microsoft.com/office/powerpoint/2010/main" val="4242037094"/>
      </p:ext>
    </p:extLst>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E0AC0-BE1B-419B-AE59-B1077D907C44}"/>
              </a:ext>
            </a:extLst>
          </p:cNvPr>
          <p:cNvSpPr>
            <a:spLocks noGrp="1"/>
          </p:cNvSpPr>
          <p:nvPr>
            <p:ph type="title"/>
          </p:nvPr>
        </p:nvSpPr>
        <p:spPr/>
        <p:txBody>
          <a:bodyPr/>
          <a:lstStyle/>
          <a:p>
            <a:r>
              <a:rPr lang="en-GB" dirty="0"/>
              <a:t>Technique 1 – Rolling overtake</a:t>
            </a:r>
          </a:p>
        </p:txBody>
      </p:sp>
      <p:pic>
        <p:nvPicPr>
          <p:cNvPr id="4" name="Picture 3">
            <a:extLst>
              <a:ext uri="{FF2B5EF4-FFF2-40B4-BE49-F238E27FC236}">
                <a16:creationId xmlns:a16="http://schemas.microsoft.com/office/drawing/2014/main" id="{2F85E7D8-6E2A-4510-9BA2-E63463C9C7F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 y="1441660"/>
            <a:ext cx="8172400" cy="4980056"/>
          </a:xfrm>
          <a:prstGeom prst="rect">
            <a:avLst/>
          </a:prstGeom>
        </p:spPr>
      </p:pic>
      <p:sp>
        <p:nvSpPr>
          <p:cNvPr id="6" name="TextBox 5">
            <a:extLst>
              <a:ext uri="{FF2B5EF4-FFF2-40B4-BE49-F238E27FC236}">
                <a16:creationId xmlns:a16="http://schemas.microsoft.com/office/drawing/2014/main" id="{E2CBCD6B-B2A9-421C-BF70-EBA11AD97E0B}"/>
              </a:ext>
            </a:extLst>
          </p:cNvPr>
          <p:cNvSpPr txBox="1"/>
          <p:nvPr/>
        </p:nvSpPr>
        <p:spPr>
          <a:xfrm>
            <a:off x="457200" y="1609149"/>
            <a:ext cx="3646748" cy="1754326"/>
          </a:xfrm>
          <a:prstGeom prst="rect">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2700000" scaled="1"/>
            <a:tileRect/>
          </a:gradFill>
        </p:spPr>
        <p:txBody>
          <a:bodyPr wrap="square" rtlCol="0">
            <a:spAutoFit/>
          </a:bodyPr>
          <a:lstStyle/>
          <a:p>
            <a:r>
              <a:rPr lang="en-GB" dirty="0">
                <a:solidFill>
                  <a:schemeClr val="bg1"/>
                </a:solidFill>
              </a:rPr>
              <a:t>Can overtake immediately</a:t>
            </a:r>
          </a:p>
          <a:p>
            <a:r>
              <a:rPr lang="en-GB" dirty="0">
                <a:solidFill>
                  <a:schemeClr val="bg1"/>
                </a:solidFill>
              </a:rPr>
              <a:t>Minimal change of speed</a:t>
            </a:r>
          </a:p>
          <a:p>
            <a:r>
              <a:rPr lang="en-GB" dirty="0">
                <a:solidFill>
                  <a:schemeClr val="bg1"/>
                </a:solidFill>
              </a:rPr>
              <a:t>Consider lower gear</a:t>
            </a:r>
          </a:p>
          <a:p>
            <a:r>
              <a:rPr lang="en-GB" dirty="0">
                <a:solidFill>
                  <a:schemeClr val="bg1"/>
                </a:solidFill>
              </a:rPr>
              <a:t>Check mirrors</a:t>
            </a:r>
          </a:p>
          <a:p>
            <a:r>
              <a:rPr lang="en-GB" dirty="0">
                <a:solidFill>
                  <a:schemeClr val="bg1"/>
                </a:solidFill>
              </a:rPr>
              <a:t>Move out early for view</a:t>
            </a:r>
          </a:p>
          <a:p>
            <a:endParaRPr lang="en-GB" dirty="0">
              <a:solidFill>
                <a:schemeClr val="bg1"/>
              </a:solidFill>
            </a:endParaRPr>
          </a:p>
        </p:txBody>
      </p:sp>
    </p:spTree>
    <p:extLst>
      <p:ext uri="{BB962C8B-B14F-4D97-AF65-F5344CB8AC3E}">
        <p14:creationId xmlns:p14="http://schemas.microsoft.com/office/powerpoint/2010/main" val="275063219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B265DD-4EA5-47A4-8070-AD746542EA9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79684" y="836712"/>
            <a:ext cx="1908212" cy="5867400"/>
          </a:xfrm>
          <a:prstGeom prst="rect">
            <a:avLst/>
          </a:prstGeom>
        </p:spPr>
      </p:pic>
      <p:sp>
        <p:nvSpPr>
          <p:cNvPr id="2" name="Title 1">
            <a:extLst>
              <a:ext uri="{FF2B5EF4-FFF2-40B4-BE49-F238E27FC236}">
                <a16:creationId xmlns:a16="http://schemas.microsoft.com/office/drawing/2014/main" id="{E53A5AEE-4067-4772-B469-EABD453303FD}"/>
              </a:ext>
            </a:extLst>
          </p:cNvPr>
          <p:cNvSpPr>
            <a:spLocks noGrp="1"/>
          </p:cNvSpPr>
          <p:nvPr>
            <p:ph type="title"/>
          </p:nvPr>
        </p:nvSpPr>
        <p:spPr/>
        <p:txBody>
          <a:bodyPr/>
          <a:lstStyle/>
          <a:p>
            <a:r>
              <a:rPr lang="en-GB" dirty="0"/>
              <a:t>Technique 2 – Staged overtake</a:t>
            </a:r>
          </a:p>
        </p:txBody>
      </p:sp>
      <p:sp>
        <p:nvSpPr>
          <p:cNvPr id="3" name="Text Placeholder 2">
            <a:extLst>
              <a:ext uri="{FF2B5EF4-FFF2-40B4-BE49-F238E27FC236}">
                <a16:creationId xmlns:a16="http://schemas.microsoft.com/office/drawing/2014/main" id="{81702DAC-BD3C-4D03-8A8A-8C711B6952FF}"/>
              </a:ext>
            </a:extLst>
          </p:cNvPr>
          <p:cNvSpPr>
            <a:spLocks noGrp="1"/>
          </p:cNvSpPr>
          <p:nvPr>
            <p:ph type="body" sz="quarter" idx="13"/>
          </p:nvPr>
        </p:nvSpPr>
        <p:spPr>
          <a:xfrm>
            <a:off x="457201" y="1775426"/>
            <a:ext cx="3682751" cy="4341742"/>
          </a:xfrm>
        </p:spPr>
        <p:txBody>
          <a:bodyPr>
            <a:normAutofit fontScale="92500" lnSpcReduction="10000"/>
          </a:bodyPr>
          <a:lstStyle/>
          <a:p>
            <a:pPr marL="457200" indent="-457200">
              <a:buFont typeface="+mj-lt"/>
              <a:buAutoNum type="arabicPeriod"/>
            </a:pPr>
            <a:r>
              <a:rPr lang="en-GB" dirty="0"/>
              <a:t>The following position</a:t>
            </a:r>
          </a:p>
          <a:p>
            <a:pPr marL="457200" indent="-457200">
              <a:buFont typeface="+mj-lt"/>
              <a:buAutoNum type="arabicPeriod"/>
            </a:pPr>
            <a:endParaRPr lang="en-GB" dirty="0"/>
          </a:p>
          <a:p>
            <a:pPr marL="457200" indent="-457200">
              <a:buFont typeface="+mj-lt"/>
              <a:buAutoNum type="arabicPeriod"/>
            </a:pPr>
            <a:r>
              <a:rPr lang="en-GB" dirty="0"/>
              <a:t>The overtaking position</a:t>
            </a:r>
          </a:p>
          <a:p>
            <a:pPr marL="666750" lvl="1" indent="-457200">
              <a:buFont typeface="+mj-lt"/>
              <a:buAutoNum type="alphaLcPeriod"/>
            </a:pPr>
            <a:r>
              <a:rPr lang="en-GB" dirty="0"/>
              <a:t>Prepare</a:t>
            </a:r>
          </a:p>
          <a:p>
            <a:pPr marL="666750" lvl="1" indent="-457200">
              <a:buFont typeface="+mj-lt"/>
              <a:buAutoNum type="alphaLcPeriod"/>
            </a:pPr>
            <a:r>
              <a:rPr lang="en-GB" dirty="0"/>
              <a:t>Gear</a:t>
            </a:r>
          </a:p>
          <a:p>
            <a:pPr marL="666750" lvl="1" indent="-457200">
              <a:buFont typeface="+mj-lt"/>
              <a:buAutoNum type="alphaLcPeriod"/>
            </a:pPr>
            <a:r>
              <a:rPr lang="en-GB" dirty="0"/>
              <a:t>Mirrors</a:t>
            </a:r>
          </a:p>
          <a:p>
            <a:pPr marL="457200" indent="-457200">
              <a:buFont typeface="+mj-lt"/>
              <a:buAutoNum type="arabicPeriod"/>
            </a:pPr>
            <a:endParaRPr lang="en-GB" dirty="0"/>
          </a:p>
          <a:p>
            <a:pPr marL="457200" indent="-457200">
              <a:buFont typeface="+mj-lt"/>
              <a:buAutoNum type="arabicPeriod"/>
            </a:pPr>
            <a:r>
              <a:rPr lang="en-GB" dirty="0"/>
              <a:t>The overtake</a:t>
            </a:r>
          </a:p>
          <a:p>
            <a:pPr lvl="1" indent="-342900">
              <a:buFont typeface="+mj-lt"/>
              <a:buAutoNum type="alphaLcPeriod"/>
            </a:pPr>
            <a:r>
              <a:rPr lang="en-GB" dirty="0"/>
              <a:t>Out for a look</a:t>
            </a:r>
          </a:p>
          <a:p>
            <a:pPr lvl="1" indent="-342900">
              <a:buFont typeface="+mj-lt"/>
              <a:buAutoNum type="alphaLcPeriod"/>
            </a:pPr>
            <a:r>
              <a:rPr lang="en-GB" dirty="0"/>
              <a:t>Accelerate</a:t>
            </a:r>
          </a:p>
          <a:p>
            <a:pPr lvl="1" indent="-342900">
              <a:buFont typeface="+mj-lt"/>
              <a:buAutoNum type="alphaLcPeriod"/>
            </a:pPr>
            <a:r>
              <a:rPr lang="en-GB" dirty="0"/>
              <a:t>Pass </a:t>
            </a:r>
          </a:p>
          <a:p>
            <a:pPr lvl="1" indent="-342900">
              <a:buFont typeface="+mj-lt"/>
              <a:buAutoNum type="alphaLcPeriod"/>
            </a:pPr>
            <a:r>
              <a:rPr lang="en-GB" dirty="0"/>
              <a:t>Back in to the gap</a:t>
            </a:r>
          </a:p>
        </p:txBody>
      </p:sp>
    </p:spTree>
    <p:extLst>
      <p:ext uri="{BB962C8B-B14F-4D97-AF65-F5344CB8AC3E}">
        <p14:creationId xmlns:p14="http://schemas.microsoft.com/office/powerpoint/2010/main" val="15621830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307C7-6B24-4CE5-A5AB-6C1064482783}"/>
              </a:ext>
            </a:extLst>
          </p:cNvPr>
          <p:cNvSpPr>
            <a:spLocks noGrp="1"/>
          </p:cNvSpPr>
          <p:nvPr>
            <p:ph type="title"/>
          </p:nvPr>
        </p:nvSpPr>
        <p:spPr/>
        <p:txBody>
          <a:bodyPr/>
          <a:lstStyle/>
          <a:p>
            <a:r>
              <a:rPr lang="en-GB" dirty="0"/>
              <a:t>The secret is in the planning</a:t>
            </a:r>
          </a:p>
        </p:txBody>
      </p:sp>
      <p:sp>
        <p:nvSpPr>
          <p:cNvPr id="3" name="Text Placeholder 2">
            <a:extLst>
              <a:ext uri="{FF2B5EF4-FFF2-40B4-BE49-F238E27FC236}">
                <a16:creationId xmlns:a16="http://schemas.microsoft.com/office/drawing/2014/main" id="{1C1683D2-BBE3-4B93-A909-46A41CCA5EB8}"/>
              </a:ext>
            </a:extLst>
          </p:cNvPr>
          <p:cNvSpPr>
            <a:spLocks noGrp="1"/>
          </p:cNvSpPr>
          <p:nvPr>
            <p:ph type="body" sz="quarter" idx="13"/>
          </p:nvPr>
        </p:nvSpPr>
        <p:spPr>
          <a:xfrm>
            <a:off x="457201" y="1775426"/>
            <a:ext cx="8111243" cy="4497890"/>
          </a:xfrm>
        </p:spPr>
        <p:txBody>
          <a:bodyPr>
            <a:normAutofit fontScale="92500" lnSpcReduction="20000"/>
          </a:bodyPr>
          <a:lstStyle/>
          <a:p>
            <a:r>
              <a:rPr lang="en-GB" dirty="0"/>
              <a:t>Anticipation of an opportunity</a:t>
            </a:r>
          </a:p>
          <a:p>
            <a:pPr lvl="1"/>
            <a:r>
              <a:rPr lang="en-GB" dirty="0"/>
              <a:t>Local knowledge</a:t>
            </a:r>
          </a:p>
          <a:p>
            <a:pPr lvl="1"/>
            <a:r>
              <a:rPr lang="en-GB" dirty="0"/>
              <a:t>After a bend</a:t>
            </a:r>
          </a:p>
          <a:p>
            <a:endParaRPr lang="en-GB" dirty="0"/>
          </a:p>
          <a:p>
            <a:r>
              <a:rPr lang="en-GB" dirty="0"/>
              <a:t>Preparation</a:t>
            </a:r>
          </a:p>
          <a:p>
            <a:pPr lvl="1"/>
            <a:r>
              <a:rPr lang="en-GB" dirty="0"/>
              <a:t>Position (nearside) for view</a:t>
            </a:r>
          </a:p>
          <a:p>
            <a:pPr lvl="1"/>
            <a:r>
              <a:rPr lang="en-GB" dirty="0"/>
              <a:t>Anticipation – actions other drivers</a:t>
            </a:r>
          </a:p>
          <a:p>
            <a:pPr lvl="1"/>
            <a:r>
              <a:rPr lang="en-GB" dirty="0"/>
              <a:t>Gear – for acceleration</a:t>
            </a:r>
          </a:p>
          <a:p>
            <a:pPr lvl="1"/>
            <a:r>
              <a:rPr lang="en-GB" dirty="0"/>
              <a:t>Mirror</a:t>
            </a:r>
          </a:p>
          <a:p>
            <a:pPr lvl="1"/>
            <a:endParaRPr lang="en-GB" dirty="0"/>
          </a:p>
          <a:p>
            <a:r>
              <a:rPr lang="en-GB" dirty="0"/>
              <a:t>Observation</a:t>
            </a:r>
          </a:p>
          <a:p>
            <a:pPr lvl="1"/>
            <a:r>
              <a:rPr lang="en-GB" dirty="0"/>
              <a:t>Other road users</a:t>
            </a:r>
          </a:p>
          <a:p>
            <a:pPr lvl="1"/>
            <a:r>
              <a:rPr lang="en-GB" dirty="0"/>
              <a:t>Junctions/turnings/entrances</a:t>
            </a:r>
          </a:p>
          <a:p>
            <a:pPr lvl="1"/>
            <a:r>
              <a:rPr lang="en-GB" dirty="0"/>
              <a:t>New hazards</a:t>
            </a:r>
          </a:p>
          <a:p>
            <a:endParaRPr lang="en-GB" dirty="0"/>
          </a:p>
          <a:p>
            <a:endParaRPr lang="en-GB" dirty="0"/>
          </a:p>
          <a:p>
            <a:pPr lvl="1"/>
            <a:endParaRPr lang="en-GB" dirty="0"/>
          </a:p>
        </p:txBody>
      </p:sp>
      <p:pic>
        <p:nvPicPr>
          <p:cNvPr id="18" name="Picture 17">
            <a:extLst>
              <a:ext uri="{FF2B5EF4-FFF2-40B4-BE49-F238E27FC236}">
                <a16:creationId xmlns:a16="http://schemas.microsoft.com/office/drawing/2014/main" id="{C6A8AA1B-73B6-4EF0-AD31-DA04416A58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28084" y="1617549"/>
            <a:ext cx="2520280" cy="1469251"/>
          </a:xfrm>
          <a:prstGeom prst="rect">
            <a:avLst/>
          </a:prstGeom>
        </p:spPr>
      </p:pic>
      <p:pic>
        <p:nvPicPr>
          <p:cNvPr id="19" name="Picture 18">
            <a:extLst>
              <a:ext uri="{FF2B5EF4-FFF2-40B4-BE49-F238E27FC236}">
                <a16:creationId xmlns:a16="http://schemas.microsoft.com/office/drawing/2014/main" id="{8E71DE5E-4B04-4E8F-AA99-CFF50413E9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28085" y="3289745"/>
            <a:ext cx="2520280" cy="1469251"/>
          </a:xfrm>
          <a:prstGeom prst="rect">
            <a:avLst/>
          </a:prstGeom>
        </p:spPr>
      </p:pic>
      <p:pic>
        <p:nvPicPr>
          <p:cNvPr id="20" name="Picture 19">
            <a:extLst>
              <a:ext uri="{FF2B5EF4-FFF2-40B4-BE49-F238E27FC236}">
                <a16:creationId xmlns:a16="http://schemas.microsoft.com/office/drawing/2014/main" id="{74187D4A-0248-462A-B131-39671892B1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28085" y="5118632"/>
            <a:ext cx="2521200" cy="1591070"/>
          </a:xfrm>
          <a:prstGeom prst="rect">
            <a:avLst/>
          </a:prstGeom>
        </p:spPr>
      </p:pic>
    </p:spTree>
    <p:extLst>
      <p:ext uri="{BB962C8B-B14F-4D97-AF65-F5344CB8AC3E}">
        <p14:creationId xmlns:p14="http://schemas.microsoft.com/office/powerpoint/2010/main" val="3402270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E0AC0-BE1B-419B-AE59-B1077D907C44}"/>
              </a:ext>
            </a:extLst>
          </p:cNvPr>
          <p:cNvSpPr>
            <a:spLocks noGrp="1"/>
          </p:cNvSpPr>
          <p:nvPr>
            <p:ph type="title"/>
          </p:nvPr>
        </p:nvSpPr>
        <p:spPr/>
        <p:txBody>
          <a:bodyPr/>
          <a:lstStyle/>
          <a:p>
            <a:r>
              <a:rPr lang="en-GB" dirty="0"/>
              <a:t>Technique 2 – Staged overtake</a:t>
            </a:r>
          </a:p>
        </p:txBody>
      </p:sp>
      <p:pic>
        <p:nvPicPr>
          <p:cNvPr id="6" name="Picture 5">
            <a:extLst>
              <a:ext uri="{FF2B5EF4-FFF2-40B4-BE49-F238E27FC236}">
                <a16:creationId xmlns:a16="http://schemas.microsoft.com/office/drawing/2014/main" id="{2A65DE33-43BF-40C0-9BB0-7751CF25A37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64604" y="1448780"/>
            <a:ext cx="9239724" cy="6399809"/>
          </a:xfrm>
          <a:prstGeom prst="rect">
            <a:avLst/>
          </a:prstGeom>
        </p:spPr>
      </p:pic>
    </p:spTree>
    <p:extLst>
      <p:ext uri="{BB962C8B-B14F-4D97-AF65-F5344CB8AC3E}">
        <p14:creationId xmlns:p14="http://schemas.microsoft.com/office/powerpoint/2010/main" val="3921174299"/>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557CB6-533C-45C8-88DA-6D9E4957025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1520" y="1607393"/>
            <a:ext cx="8286750" cy="5133975"/>
          </a:xfrm>
          <a:prstGeom prst="rect">
            <a:avLst/>
          </a:prstGeom>
        </p:spPr>
      </p:pic>
      <p:sp>
        <p:nvSpPr>
          <p:cNvPr id="94217" name="Text Box 17"/>
          <p:cNvSpPr txBox="1">
            <a:spLocks noChangeArrowheads="1"/>
          </p:cNvSpPr>
          <p:nvPr/>
        </p:nvSpPr>
        <p:spPr bwMode="auto">
          <a:xfrm>
            <a:off x="503548" y="549275"/>
            <a:ext cx="64447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tLang="en-US" sz="3200" b="1" dirty="0">
                <a:solidFill>
                  <a:srgbClr val="00B2E2"/>
                </a:solidFill>
                <a:ea typeface="Tahoma" panose="020B0604030504040204" pitchFamily="34" charset="0"/>
                <a:cs typeface="Tahoma" panose="020B0604030504040204" pitchFamily="34" charset="0"/>
              </a:rPr>
              <a:t>STAGED OVERTAKE</a:t>
            </a:r>
          </a:p>
        </p:txBody>
      </p:sp>
      <p:cxnSp>
        <p:nvCxnSpPr>
          <p:cNvPr id="6" name="Straight Arrow Connector 5">
            <a:extLst>
              <a:ext uri="{FF2B5EF4-FFF2-40B4-BE49-F238E27FC236}">
                <a16:creationId xmlns:a16="http://schemas.microsoft.com/office/drawing/2014/main" id="{3A5430B7-DA43-482A-9D08-0D1D5547F72C}"/>
              </a:ext>
            </a:extLst>
          </p:cNvPr>
          <p:cNvCxnSpPr/>
          <p:nvPr/>
        </p:nvCxnSpPr>
        <p:spPr>
          <a:xfrm>
            <a:off x="1295636" y="2420888"/>
            <a:ext cx="0" cy="1188132"/>
          </a:xfrm>
          <a:prstGeom prst="straightConnector1">
            <a:avLst/>
          </a:prstGeom>
          <a:ln w="31750" cmpd="sng">
            <a:solidFill>
              <a:schemeClr val="accent1">
                <a:shade val="95000"/>
                <a:satMod val="10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52738CD-E548-4A54-87AE-D6271BE46602}"/>
              </a:ext>
            </a:extLst>
          </p:cNvPr>
          <p:cNvCxnSpPr/>
          <p:nvPr/>
        </p:nvCxnSpPr>
        <p:spPr>
          <a:xfrm flipV="1">
            <a:off x="1295636" y="4185590"/>
            <a:ext cx="1008112" cy="1079614"/>
          </a:xfrm>
          <a:prstGeom prst="straightConnector1">
            <a:avLst/>
          </a:prstGeom>
          <a:ln w="317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48A7993-98DE-42C7-A21F-61EAD56D974B}"/>
              </a:ext>
            </a:extLst>
          </p:cNvPr>
          <p:cNvCxnSpPr/>
          <p:nvPr/>
        </p:nvCxnSpPr>
        <p:spPr>
          <a:xfrm flipH="1" flipV="1">
            <a:off x="3023828" y="4725397"/>
            <a:ext cx="1116124" cy="539807"/>
          </a:xfrm>
          <a:prstGeom prst="line">
            <a:avLst/>
          </a:prstGeom>
          <a:ln w="31750">
            <a:prstDash val="dash"/>
            <a:tail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16BAEE8-E579-4488-9E49-E5268146F4B7}"/>
              </a:ext>
            </a:extLst>
          </p:cNvPr>
          <p:cNvCxnSpPr/>
          <p:nvPr/>
        </p:nvCxnSpPr>
        <p:spPr>
          <a:xfrm>
            <a:off x="6948264" y="2240868"/>
            <a:ext cx="0" cy="1368152"/>
          </a:xfrm>
          <a:prstGeom prst="line">
            <a:avLst/>
          </a:prstGeom>
          <a:ln w="31750">
            <a:prstDash val="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152400" y="2960688"/>
            <a:ext cx="9296400" cy="1981200"/>
          </a:xfrm>
          <a:prstGeom prst="rect">
            <a:avLst/>
          </a:prstGeom>
          <a:solidFill>
            <a:schemeClr val="tx1">
              <a:lumMod val="50000"/>
              <a:lumOff val="50000"/>
            </a:schemeClr>
          </a:solidFill>
          <a:ln w="3175" cap="sq">
            <a:solidFill>
              <a:schemeClr val="tx1"/>
            </a:solidFill>
            <a:miter lim="800000"/>
            <a:headEnd type="none" w="sm" len="sm"/>
            <a:tailEnd type="none" w="sm" len="sm"/>
          </a:ln>
          <a:effectLst/>
        </p:spPr>
        <p:txBody>
          <a:bodyPr wrap="none" anchor="ct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endParaRPr lang="en-US" altLang="en-US" sz="4400" dirty="0">
              <a:solidFill>
                <a:srgbClr val="FF0000"/>
              </a:solidFill>
              <a:cs typeface="+mn-cs"/>
            </a:endParaRPr>
          </a:p>
        </p:txBody>
      </p:sp>
      <p:sp>
        <p:nvSpPr>
          <p:cNvPr id="95235" name="Line 3"/>
          <p:cNvSpPr>
            <a:spLocks noChangeShapeType="1"/>
          </p:cNvSpPr>
          <p:nvPr/>
        </p:nvSpPr>
        <p:spPr bwMode="auto">
          <a:xfrm>
            <a:off x="457200" y="3875088"/>
            <a:ext cx="8305800" cy="0"/>
          </a:xfrm>
          <a:prstGeom prst="line">
            <a:avLst/>
          </a:prstGeom>
          <a:noFill/>
          <a:ln w="28575">
            <a:solidFill>
              <a:schemeClr val="bg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5236" name="Rectangle 4"/>
          <p:cNvSpPr>
            <a:spLocks noChangeArrowheads="1"/>
          </p:cNvSpPr>
          <p:nvPr/>
        </p:nvSpPr>
        <p:spPr bwMode="auto">
          <a:xfrm>
            <a:off x="7315200" y="3119438"/>
            <a:ext cx="762000" cy="3810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chemeClr val="accent2"/>
              </a:solidFill>
              <a:latin typeface="Arial" charset="0"/>
            </a:endParaRPr>
          </a:p>
        </p:txBody>
      </p:sp>
      <p:sp>
        <p:nvSpPr>
          <p:cNvPr id="95237" name="Rectangle 5"/>
          <p:cNvSpPr>
            <a:spLocks noChangeArrowheads="1"/>
          </p:cNvSpPr>
          <p:nvPr/>
        </p:nvSpPr>
        <p:spPr bwMode="auto">
          <a:xfrm>
            <a:off x="4191000" y="3113088"/>
            <a:ext cx="914400" cy="3810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0000"/>
              </a:solidFill>
              <a:latin typeface="Arial" charset="0"/>
            </a:endParaRPr>
          </a:p>
        </p:txBody>
      </p:sp>
      <p:sp>
        <p:nvSpPr>
          <p:cNvPr id="95238" name="Line 6"/>
          <p:cNvSpPr>
            <a:spLocks noChangeShapeType="1"/>
          </p:cNvSpPr>
          <p:nvPr/>
        </p:nvSpPr>
        <p:spPr bwMode="auto">
          <a:xfrm>
            <a:off x="4953000" y="3119438"/>
            <a:ext cx="0" cy="3810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5239" name="Line 7"/>
          <p:cNvSpPr>
            <a:spLocks noChangeShapeType="1"/>
          </p:cNvSpPr>
          <p:nvPr/>
        </p:nvSpPr>
        <p:spPr bwMode="auto">
          <a:xfrm>
            <a:off x="4953000" y="3119438"/>
            <a:ext cx="152400" cy="1524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5240" name="Line 8"/>
          <p:cNvSpPr>
            <a:spLocks noChangeShapeType="1"/>
          </p:cNvSpPr>
          <p:nvPr/>
        </p:nvSpPr>
        <p:spPr bwMode="auto">
          <a:xfrm flipV="1">
            <a:off x="4953000" y="3348038"/>
            <a:ext cx="152400" cy="1524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5241" name="Line 9"/>
          <p:cNvSpPr>
            <a:spLocks noChangeShapeType="1"/>
          </p:cNvSpPr>
          <p:nvPr/>
        </p:nvSpPr>
        <p:spPr bwMode="auto">
          <a:xfrm>
            <a:off x="7848600" y="3119438"/>
            <a:ext cx="0" cy="3810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5242" name="Line 10"/>
          <p:cNvSpPr>
            <a:spLocks noChangeShapeType="1"/>
          </p:cNvSpPr>
          <p:nvPr/>
        </p:nvSpPr>
        <p:spPr bwMode="auto">
          <a:xfrm>
            <a:off x="7848600" y="3132138"/>
            <a:ext cx="228600" cy="1524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5243" name="Line 11"/>
          <p:cNvSpPr>
            <a:spLocks noChangeShapeType="1"/>
          </p:cNvSpPr>
          <p:nvPr/>
        </p:nvSpPr>
        <p:spPr bwMode="auto">
          <a:xfrm flipV="1">
            <a:off x="7848600" y="3348038"/>
            <a:ext cx="228600" cy="1524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556044" name="Rectangle 12"/>
          <p:cNvSpPr>
            <a:spLocks noChangeArrowheads="1"/>
          </p:cNvSpPr>
          <p:nvPr/>
        </p:nvSpPr>
        <p:spPr bwMode="auto">
          <a:xfrm>
            <a:off x="304800" y="3284538"/>
            <a:ext cx="6858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rgbClr val="FF0000"/>
              </a:solidFill>
              <a:latin typeface="Times New Roman" pitchFamily="18" charset="0"/>
            </a:endParaRPr>
          </a:p>
        </p:txBody>
      </p:sp>
      <p:sp>
        <p:nvSpPr>
          <p:cNvPr id="556045" name="Rectangle 13"/>
          <p:cNvSpPr>
            <a:spLocks noChangeArrowheads="1"/>
          </p:cNvSpPr>
          <p:nvPr/>
        </p:nvSpPr>
        <p:spPr bwMode="auto">
          <a:xfrm>
            <a:off x="2362200" y="3360738"/>
            <a:ext cx="6858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rgbClr val="FF0000"/>
              </a:solidFill>
              <a:latin typeface="Times New Roman" pitchFamily="18" charset="0"/>
            </a:endParaRPr>
          </a:p>
        </p:txBody>
      </p:sp>
      <p:sp>
        <p:nvSpPr>
          <p:cNvPr id="556046" name="Rectangle 14"/>
          <p:cNvSpPr>
            <a:spLocks noChangeArrowheads="1"/>
          </p:cNvSpPr>
          <p:nvPr/>
        </p:nvSpPr>
        <p:spPr bwMode="auto">
          <a:xfrm>
            <a:off x="2667000" y="4179888"/>
            <a:ext cx="6858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rgbClr val="FF0000"/>
              </a:solidFill>
              <a:latin typeface="Times New Roman" pitchFamily="18" charset="0"/>
            </a:endParaRPr>
          </a:p>
        </p:txBody>
      </p:sp>
      <p:sp>
        <p:nvSpPr>
          <p:cNvPr id="556047" name="Rectangle 15"/>
          <p:cNvSpPr>
            <a:spLocks noChangeArrowheads="1"/>
          </p:cNvSpPr>
          <p:nvPr/>
        </p:nvSpPr>
        <p:spPr bwMode="auto">
          <a:xfrm>
            <a:off x="2362200" y="3341688"/>
            <a:ext cx="6858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rgbClr val="FF0000"/>
              </a:solidFill>
              <a:latin typeface="Times New Roman" pitchFamily="18" charset="0"/>
            </a:endParaRPr>
          </a:p>
        </p:txBody>
      </p:sp>
      <p:sp>
        <p:nvSpPr>
          <p:cNvPr id="556048" name="Rectangle 16"/>
          <p:cNvSpPr>
            <a:spLocks noChangeArrowheads="1"/>
          </p:cNvSpPr>
          <p:nvPr/>
        </p:nvSpPr>
        <p:spPr bwMode="auto">
          <a:xfrm>
            <a:off x="304800" y="3265488"/>
            <a:ext cx="6858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chemeClr val="accent2"/>
              </a:solidFill>
              <a:latin typeface="Times New Roman" pitchFamily="18" charset="0"/>
            </a:endParaRPr>
          </a:p>
        </p:txBody>
      </p:sp>
      <p:sp>
        <p:nvSpPr>
          <p:cNvPr id="556050" name="Line 18"/>
          <p:cNvSpPr>
            <a:spLocks noChangeShapeType="1"/>
          </p:cNvSpPr>
          <p:nvPr/>
        </p:nvSpPr>
        <p:spPr bwMode="auto">
          <a:xfrm>
            <a:off x="2057400" y="2351088"/>
            <a:ext cx="5486400" cy="0"/>
          </a:xfrm>
          <a:prstGeom prst="line">
            <a:avLst/>
          </a:prstGeom>
          <a:noFill/>
          <a:ln w="76200" cap="sq">
            <a:solidFill>
              <a:schemeClr val="tx1"/>
            </a:solidFill>
            <a:round/>
            <a:headEnd type="none" w="sm" len="sm"/>
            <a:tailEnd type="triangle" w="sm" len="sm"/>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wrap="none"/>
          <a:lstStyle/>
          <a:p>
            <a:pPr algn="ctr" fontAlgn="auto">
              <a:spcBef>
                <a:spcPts val="0"/>
              </a:spcBef>
              <a:spcAft>
                <a:spcPts val="0"/>
              </a:spcAft>
              <a:defRPr/>
            </a:pPr>
            <a:endParaRPr lang="en-GB" dirty="0">
              <a:latin typeface="+mn-lt"/>
              <a:cs typeface="+mn-cs"/>
            </a:endParaRPr>
          </a:p>
        </p:txBody>
      </p:sp>
      <p:sp>
        <p:nvSpPr>
          <p:cNvPr id="95250" name="Title 1"/>
          <p:cNvSpPr>
            <a:spLocks noGrp="1"/>
          </p:cNvSpPr>
          <p:nvPr>
            <p:ph type="title"/>
          </p:nvPr>
        </p:nvSpPr>
        <p:spPr>
          <a:xfrm>
            <a:off x="457200" y="452438"/>
            <a:ext cx="6923088" cy="1147762"/>
          </a:xfrm>
        </p:spPr>
        <p:txBody>
          <a:bodyPr/>
          <a:lstStyle/>
          <a:p>
            <a:pPr eaLnBrk="1" hangingPunct="1"/>
            <a:r>
              <a:rPr lang="en-GB" altLang="en-US" dirty="0"/>
              <a:t>Staged overtake – not on</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6044"/>
                                        </p:tgtEl>
                                        <p:attrNameLst>
                                          <p:attrName>style.visibility</p:attrName>
                                        </p:attrNameLst>
                                      </p:cBhvr>
                                      <p:to>
                                        <p:strVal val="visible"/>
                                      </p:to>
                                    </p:set>
                                    <p:animEffect transition="in" filter="dissolve">
                                      <p:cBhvr>
                                        <p:cTn id="7" dur="500"/>
                                        <p:tgtEl>
                                          <p:spTgt spid="556044"/>
                                        </p:tgtEl>
                                      </p:cBhvr>
                                    </p:animEffect>
                                  </p:childTnLst>
                                  <p:subTnLst>
                                    <p:set>
                                      <p:cBhvr override="childStyle">
                                        <p:cTn dur="1" fill="hold" display="0" masterRel="nextClick" afterEffect="1"/>
                                        <p:tgtEl>
                                          <p:spTgt spid="556044"/>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56045"/>
                                        </p:tgtEl>
                                        <p:attrNameLst>
                                          <p:attrName>style.visibility</p:attrName>
                                        </p:attrNameLst>
                                      </p:cBhvr>
                                      <p:to>
                                        <p:strVal val="visible"/>
                                      </p:to>
                                    </p:set>
                                    <p:animEffect transition="in" filter="dissolve">
                                      <p:cBhvr>
                                        <p:cTn id="12" dur="500"/>
                                        <p:tgtEl>
                                          <p:spTgt spid="556045"/>
                                        </p:tgtEl>
                                      </p:cBhvr>
                                    </p:animEffect>
                                  </p:childTnLst>
                                  <p:subTnLst>
                                    <p:set>
                                      <p:cBhvr override="childStyle">
                                        <p:cTn dur="1" fill="hold" display="0" masterRel="nextClick" afterEffect="1"/>
                                        <p:tgtEl>
                                          <p:spTgt spid="556045"/>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56046"/>
                                        </p:tgtEl>
                                        <p:attrNameLst>
                                          <p:attrName>style.visibility</p:attrName>
                                        </p:attrNameLst>
                                      </p:cBhvr>
                                      <p:to>
                                        <p:strVal val="visible"/>
                                      </p:to>
                                    </p:set>
                                    <p:animEffect transition="in" filter="dissolve">
                                      <p:cBhvr>
                                        <p:cTn id="17" dur="500"/>
                                        <p:tgtEl>
                                          <p:spTgt spid="556046"/>
                                        </p:tgtEl>
                                      </p:cBhvr>
                                    </p:animEffect>
                                  </p:childTnLst>
                                  <p:subTnLst>
                                    <p:set>
                                      <p:cBhvr override="childStyle">
                                        <p:cTn dur="1" fill="hold" display="0" masterRel="nextClick" afterEffect="1"/>
                                        <p:tgtEl>
                                          <p:spTgt spid="556046"/>
                                        </p:tgtEl>
                                        <p:attrNameLst>
                                          <p:attrName>style.visibility</p:attrName>
                                        </p:attrNameLst>
                                      </p:cBhvr>
                                      <p:to>
                                        <p:strVal val="hidden"/>
                                      </p:to>
                                    </p:set>
                                  </p:sub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56047"/>
                                        </p:tgtEl>
                                        <p:attrNameLst>
                                          <p:attrName>style.visibility</p:attrName>
                                        </p:attrNameLst>
                                      </p:cBhvr>
                                      <p:to>
                                        <p:strVal val="visible"/>
                                      </p:to>
                                    </p:set>
                                    <p:animEffect transition="in" filter="dissolve">
                                      <p:cBhvr>
                                        <p:cTn id="22" dur="500"/>
                                        <p:tgtEl>
                                          <p:spTgt spid="556047"/>
                                        </p:tgtEl>
                                      </p:cBhvr>
                                    </p:animEffect>
                                  </p:childTnLst>
                                  <p:subTnLst>
                                    <p:set>
                                      <p:cBhvr override="childStyle">
                                        <p:cTn dur="1" fill="hold" display="0" masterRel="nextClick" afterEffect="1"/>
                                        <p:tgtEl>
                                          <p:spTgt spid="556047"/>
                                        </p:tgtEl>
                                        <p:attrNameLst>
                                          <p:attrName>style.visibility</p:attrName>
                                        </p:attrNameLst>
                                      </p:cBhvr>
                                      <p:to>
                                        <p:strVal val="hidden"/>
                                      </p:to>
                                    </p:set>
                                  </p:sub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56048"/>
                                        </p:tgtEl>
                                        <p:attrNameLst>
                                          <p:attrName>style.visibility</p:attrName>
                                        </p:attrNameLst>
                                      </p:cBhvr>
                                      <p:to>
                                        <p:strVal val="visible"/>
                                      </p:to>
                                    </p:set>
                                    <p:animEffect transition="in" filter="dissolve">
                                      <p:cBhvr>
                                        <p:cTn id="27" dur="500"/>
                                        <p:tgtEl>
                                          <p:spTgt spid="5560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044" grpId="0" animBg="1" autoUpdateAnimBg="0"/>
      <p:bldP spid="556045" grpId="0" animBg="1" autoUpdateAnimBg="0"/>
      <p:bldP spid="556046" grpId="0" animBg="1" autoUpdateAnimBg="0"/>
      <p:bldP spid="556047" grpId="0" animBg="1" autoUpdateAnimBg="0"/>
      <p:bldP spid="556048" grpId="0"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Rectangle 2"/>
          <p:cNvSpPr>
            <a:spLocks noChangeArrowheads="1"/>
          </p:cNvSpPr>
          <p:nvPr/>
        </p:nvSpPr>
        <p:spPr bwMode="auto">
          <a:xfrm>
            <a:off x="-114300" y="2960688"/>
            <a:ext cx="9296400" cy="1981200"/>
          </a:xfrm>
          <a:prstGeom prst="rect">
            <a:avLst/>
          </a:prstGeom>
          <a:solidFill>
            <a:schemeClr val="tx1">
              <a:lumMod val="65000"/>
              <a:lumOff val="35000"/>
            </a:schemeClr>
          </a:solidFill>
          <a:ln w="3175" cap="sq">
            <a:solidFill>
              <a:schemeClr val="tx1"/>
            </a:solidFill>
            <a:miter lim="800000"/>
            <a:headEnd type="none" w="sm" len="sm"/>
            <a:tailEnd type="none" w="sm" len="sm"/>
          </a:ln>
          <a:effectLst/>
        </p:spPr>
        <p:txBody>
          <a:bodyPr wrap="none" anchor="ct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endParaRPr lang="en-US" altLang="en-US" sz="4400" dirty="0">
              <a:solidFill>
                <a:srgbClr val="FF0000"/>
              </a:solidFill>
              <a:cs typeface="+mn-cs"/>
            </a:endParaRPr>
          </a:p>
        </p:txBody>
      </p:sp>
      <p:sp>
        <p:nvSpPr>
          <p:cNvPr id="96259" name="Line 3"/>
          <p:cNvSpPr>
            <a:spLocks noChangeShapeType="1"/>
          </p:cNvSpPr>
          <p:nvPr/>
        </p:nvSpPr>
        <p:spPr bwMode="auto">
          <a:xfrm>
            <a:off x="495300" y="3895725"/>
            <a:ext cx="8305800" cy="0"/>
          </a:xfrm>
          <a:prstGeom prst="line">
            <a:avLst/>
          </a:prstGeom>
          <a:noFill/>
          <a:ln w="28575">
            <a:solidFill>
              <a:schemeClr val="bg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6260" name="Rectangle 4"/>
          <p:cNvSpPr>
            <a:spLocks noChangeArrowheads="1"/>
          </p:cNvSpPr>
          <p:nvPr/>
        </p:nvSpPr>
        <p:spPr bwMode="auto">
          <a:xfrm>
            <a:off x="7315200" y="3119438"/>
            <a:ext cx="762000" cy="3810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chemeClr val="accent2"/>
              </a:solidFill>
              <a:latin typeface="Arial" charset="0"/>
            </a:endParaRPr>
          </a:p>
        </p:txBody>
      </p:sp>
      <p:sp>
        <p:nvSpPr>
          <p:cNvPr id="96261" name="Rectangle 5"/>
          <p:cNvSpPr>
            <a:spLocks noChangeArrowheads="1"/>
          </p:cNvSpPr>
          <p:nvPr/>
        </p:nvSpPr>
        <p:spPr bwMode="auto">
          <a:xfrm>
            <a:off x="4191000" y="3138488"/>
            <a:ext cx="914400" cy="381000"/>
          </a:xfrm>
          <a:prstGeom prst="rect">
            <a:avLst/>
          </a:prstGeom>
          <a:solidFill>
            <a:schemeClr val="bg1"/>
          </a:solidFill>
          <a:ln w="12700" cap="sq">
            <a:solidFill>
              <a:schemeClr val="tx1"/>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4400" dirty="0">
              <a:solidFill>
                <a:srgbClr val="FF0000"/>
              </a:solidFill>
              <a:latin typeface="Arial" charset="0"/>
            </a:endParaRPr>
          </a:p>
        </p:txBody>
      </p:sp>
      <p:sp>
        <p:nvSpPr>
          <p:cNvPr id="96262" name="Line 6"/>
          <p:cNvSpPr>
            <a:spLocks noChangeShapeType="1"/>
          </p:cNvSpPr>
          <p:nvPr/>
        </p:nvSpPr>
        <p:spPr bwMode="auto">
          <a:xfrm>
            <a:off x="4953000" y="3133725"/>
            <a:ext cx="0" cy="3810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6263" name="Line 7"/>
          <p:cNvSpPr>
            <a:spLocks noChangeShapeType="1"/>
          </p:cNvSpPr>
          <p:nvPr/>
        </p:nvSpPr>
        <p:spPr bwMode="auto">
          <a:xfrm>
            <a:off x="4953000" y="3133725"/>
            <a:ext cx="152400" cy="1524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6264" name="Line 8"/>
          <p:cNvSpPr>
            <a:spLocks noChangeShapeType="1"/>
          </p:cNvSpPr>
          <p:nvPr/>
        </p:nvSpPr>
        <p:spPr bwMode="auto">
          <a:xfrm flipV="1">
            <a:off x="4953000" y="3362325"/>
            <a:ext cx="152400" cy="1524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6265" name="Line 9"/>
          <p:cNvSpPr>
            <a:spLocks noChangeShapeType="1"/>
          </p:cNvSpPr>
          <p:nvPr/>
        </p:nvSpPr>
        <p:spPr bwMode="auto">
          <a:xfrm>
            <a:off x="7848600" y="3133725"/>
            <a:ext cx="0" cy="3810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6266" name="Line 10"/>
          <p:cNvSpPr>
            <a:spLocks noChangeShapeType="1"/>
          </p:cNvSpPr>
          <p:nvPr/>
        </p:nvSpPr>
        <p:spPr bwMode="auto">
          <a:xfrm>
            <a:off x="7848600" y="3133725"/>
            <a:ext cx="228600" cy="1524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96267" name="Line 11"/>
          <p:cNvSpPr>
            <a:spLocks noChangeShapeType="1"/>
          </p:cNvSpPr>
          <p:nvPr/>
        </p:nvSpPr>
        <p:spPr bwMode="auto">
          <a:xfrm flipV="1">
            <a:off x="7848600" y="3362325"/>
            <a:ext cx="228600" cy="1524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dirty="0"/>
          </a:p>
        </p:txBody>
      </p:sp>
      <p:sp>
        <p:nvSpPr>
          <p:cNvPr id="557068" name="Rectangle 12"/>
          <p:cNvSpPr>
            <a:spLocks noChangeArrowheads="1"/>
          </p:cNvSpPr>
          <p:nvPr/>
        </p:nvSpPr>
        <p:spPr bwMode="auto">
          <a:xfrm>
            <a:off x="342900" y="3286125"/>
            <a:ext cx="6858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rgbClr val="FF0000"/>
              </a:solidFill>
              <a:latin typeface="Times New Roman" pitchFamily="18" charset="0"/>
            </a:endParaRPr>
          </a:p>
        </p:txBody>
      </p:sp>
      <p:sp>
        <p:nvSpPr>
          <p:cNvPr id="557069" name="Rectangle 13"/>
          <p:cNvSpPr>
            <a:spLocks noChangeArrowheads="1"/>
          </p:cNvSpPr>
          <p:nvPr/>
        </p:nvSpPr>
        <p:spPr bwMode="auto">
          <a:xfrm>
            <a:off x="2400300" y="3362325"/>
            <a:ext cx="6858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rgbClr val="FF0000"/>
              </a:solidFill>
              <a:latin typeface="Times New Roman" pitchFamily="18" charset="0"/>
            </a:endParaRPr>
          </a:p>
        </p:txBody>
      </p:sp>
      <p:sp>
        <p:nvSpPr>
          <p:cNvPr id="557070" name="Rectangle 14"/>
          <p:cNvSpPr>
            <a:spLocks noChangeArrowheads="1"/>
          </p:cNvSpPr>
          <p:nvPr/>
        </p:nvSpPr>
        <p:spPr bwMode="auto">
          <a:xfrm>
            <a:off x="7772400" y="4124325"/>
            <a:ext cx="7620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rgbClr val="FF0000"/>
              </a:solidFill>
              <a:latin typeface="Times New Roman" pitchFamily="18" charset="0"/>
            </a:endParaRPr>
          </a:p>
        </p:txBody>
      </p:sp>
      <p:sp>
        <p:nvSpPr>
          <p:cNvPr id="557071" name="Rectangle 15"/>
          <p:cNvSpPr>
            <a:spLocks noChangeArrowheads="1"/>
          </p:cNvSpPr>
          <p:nvPr/>
        </p:nvSpPr>
        <p:spPr bwMode="auto">
          <a:xfrm>
            <a:off x="2400300" y="4200525"/>
            <a:ext cx="6858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rgbClr val="FF0000"/>
              </a:solidFill>
              <a:latin typeface="Times New Roman" pitchFamily="18" charset="0"/>
            </a:endParaRPr>
          </a:p>
        </p:txBody>
      </p:sp>
      <p:sp>
        <p:nvSpPr>
          <p:cNvPr id="557072" name="Rectangle 16"/>
          <p:cNvSpPr>
            <a:spLocks noChangeArrowheads="1"/>
          </p:cNvSpPr>
          <p:nvPr/>
        </p:nvSpPr>
        <p:spPr bwMode="auto">
          <a:xfrm>
            <a:off x="4762500" y="4200525"/>
            <a:ext cx="838200" cy="381000"/>
          </a:xfrm>
          <a:prstGeom prst="rect">
            <a:avLst/>
          </a:prstGeom>
          <a:solidFill>
            <a:srgbClr val="0000FF"/>
          </a:solidFill>
          <a:ln w="12700" cap="sq">
            <a:solidFill>
              <a:srgbClr val="0000FF"/>
            </a:solidFill>
            <a:miter lim="800000"/>
            <a:headEnd type="none" w="sm" len="sm"/>
            <a:tailEnd type="none" w="sm" len="sm"/>
          </a:ln>
          <a:effectLst>
            <a:outerShdw dist="35921" dir="2700000" algn="ctr" rotWithShape="0">
              <a:schemeClr val="tx1"/>
            </a:outerShdw>
          </a:effectLst>
        </p:spPr>
        <p:txBody>
          <a:bodyPr wrap="none"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endParaRPr lang="en-US" altLang="en-US" sz="2400" dirty="0">
              <a:solidFill>
                <a:srgbClr val="FF0000"/>
              </a:solidFill>
              <a:latin typeface="Times New Roman" pitchFamily="18" charset="0"/>
            </a:endParaRPr>
          </a:p>
        </p:txBody>
      </p:sp>
      <p:sp>
        <p:nvSpPr>
          <p:cNvPr id="557074" name="Line 18"/>
          <p:cNvSpPr>
            <a:spLocks noChangeShapeType="1"/>
          </p:cNvSpPr>
          <p:nvPr/>
        </p:nvSpPr>
        <p:spPr bwMode="auto">
          <a:xfrm>
            <a:off x="2057400" y="2349500"/>
            <a:ext cx="5486400" cy="0"/>
          </a:xfrm>
          <a:prstGeom prst="line">
            <a:avLst/>
          </a:prstGeom>
          <a:noFill/>
          <a:ln w="76200" cap="sq">
            <a:solidFill>
              <a:schemeClr val="tx1"/>
            </a:solidFill>
            <a:round/>
            <a:headEnd type="none" w="sm" len="sm"/>
            <a:tailEnd type="triangle" w="sm" len="sm"/>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wrap="none"/>
          <a:lstStyle/>
          <a:p>
            <a:pPr algn="ctr" fontAlgn="auto">
              <a:spcBef>
                <a:spcPts val="0"/>
              </a:spcBef>
              <a:spcAft>
                <a:spcPts val="0"/>
              </a:spcAft>
              <a:defRPr/>
            </a:pPr>
            <a:endParaRPr lang="en-GB" dirty="0">
              <a:latin typeface="+mn-lt"/>
              <a:cs typeface="+mn-cs"/>
            </a:endParaRPr>
          </a:p>
        </p:txBody>
      </p:sp>
      <p:sp>
        <p:nvSpPr>
          <p:cNvPr id="96274" name="Title 1"/>
          <p:cNvSpPr>
            <a:spLocks noGrp="1"/>
          </p:cNvSpPr>
          <p:nvPr>
            <p:ph type="title"/>
          </p:nvPr>
        </p:nvSpPr>
        <p:spPr>
          <a:xfrm>
            <a:off x="457200" y="452438"/>
            <a:ext cx="6923088" cy="1147762"/>
          </a:xfrm>
        </p:spPr>
        <p:txBody>
          <a:bodyPr/>
          <a:lstStyle/>
          <a:p>
            <a:pPr eaLnBrk="1" hangingPunct="1"/>
            <a:r>
              <a:rPr lang="en-GB" altLang="en-US" dirty="0"/>
              <a:t>Staged overtake - go</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7068"/>
                                        </p:tgtEl>
                                        <p:attrNameLst>
                                          <p:attrName>style.visibility</p:attrName>
                                        </p:attrNameLst>
                                      </p:cBhvr>
                                      <p:to>
                                        <p:strVal val="visible"/>
                                      </p:to>
                                    </p:set>
                                    <p:animEffect transition="in" filter="dissolve">
                                      <p:cBhvr>
                                        <p:cTn id="7" dur="500"/>
                                        <p:tgtEl>
                                          <p:spTgt spid="557068"/>
                                        </p:tgtEl>
                                      </p:cBhvr>
                                    </p:animEffect>
                                  </p:childTnLst>
                                  <p:subTnLst>
                                    <p:set>
                                      <p:cBhvr override="childStyle">
                                        <p:cTn dur="1" fill="hold" display="0" masterRel="nextClick" afterEffect="1"/>
                                        <p:tgtEl>
                                          <p:spTgt spid="557068"/>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57069"/>
                                        </p:tgtEl>
                                        <p:attrNameLst>
                                          <p:attrName>style.visibility</p:attrName>
                                        </p:attrNameLst>
                                      </p:cBhvr>
                                      <p:to>
                                        <p:strVal val="visible"/>
                                      </p:to>
                                    </p:set>
                                    <p:animEffect transition="in" filter="dissolve">
                                      <p:cBhvr>
                                        <p:cTn id="12" dur="500"/>
                                        <p:tgtEl>
                                          <p:spTgt spid="557069"/>
                                        </p:tgtEl>
                                      </p:cBhvr>
                                    </p:animEffect>
                                  </p:childTnLst>
                                  <p:subTnLst>
                                    <p:set>
                                      <p:cBhvr override="childStyle">
                                        <p:cTn dur="1" fill="hold" display="0" masterRel="nextClick" afterEffect="1"/>
                                        <p:tgtEl>
                                          <p:spTgt spid="557069"/>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57071"/>
                                        </p:tgtEl>
                                        <p:attrNameLst>
                                          <p:attrName>style.visibility</p:attrName>
                                        </p:attrNameLst>
                                      </p:cBhvr>
                                      <p:to>
                                        <p:strVal val="visible"/>
                                      </p:to>
                                    </p:set>
                                    <p:animEffect transition="in" filter="dissolve">
                                      <p:cBhvr>
                                        <p:cTn id="17" dur="500"/>
                                        <p:tgtEl>
                                          <p:spTgt spid="557071"/>
                                        </p:tgtEl>
                                      </p:cBhvr>
                                    </p:animEffect>
                                  </p:childTnLst>
                                  <p:subTnLst>
                                    <p:set>
                                      <p:cBhvr override="childStyle">
                                        <p:cTn dur="1" fill="hold" display="0" masterRel="nextClick" afterEffect="1"/>
                                        <p:tgtEl>
                                          <p:spTgt spid="557071"/>
                                        </p:tgtEl>
                                        <p:attrNameLst>
                                          <p:attrName>style.visibility</p:attrName>
                                        </p:attrNameLst>
                                      </p:cBhvr>
                                      <p:to>
                                        <p:strVal val="hidden"/>
                                      </p:to>
                                    </p:set>
                                  </p:sub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57072"/>
                                        </p:tgtEl>
                                        <p:attrNameLst>
                                          <p:attrName>style.visibility</p:attrName>
                                        </p:attrNameLst>
                                      </p:cBhvr>
                                      <p:to>
                                        <p:strVal val="visible"/>
                                      </p:to>
                                    </p:set>
                                    <p:animEffect transition="in" filter="dissolve">
                                      <p:cBhvr>
                                        <p:cTn id="22" dur="500"/>
                                        <p:tgtEl>
                                          <p:spTgt spid="557072"/>
                                        </p:tgtEl>
                                      </p:cBhvr>
                                    </p:animEffect>
                                  </p:childTnLst>
                                  <p:subTnLst>
                                    <p:set>
                                      <p:cBhvr override="childStyle">
                                        <p:cTn dur="1" fill="hold" display="0" masterRel="nextClick" afterEffect="1"/>
                                        <p:tgtEl>
                                          <p:spTgt spid="557072"/>
                                        </p:tgtEl>
                                        <p:attrNameLst>
                                          <p:attrName>style.visibility</p:attrName>
                                        </p:attrNameLst>
                                      </p:cBhvr>
                                      <p:to>
                                        <p:strVal val="hidden"/>
                                      </p:to>
                                    </p:set>
                                  </p:sub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57070"/>
                                        </p:tgtEl>
                                        <p:attrNameLst>
                                          <p:attrName>style.visibility</p:attrName>
                                        </p:attrNameLst>
                                      </p:cBhvr>
                                      <p:to>
                                        <p:strVal val="visible"/>
                                      </p:to>
                                    </p:set>
                                    <p:animEffect transition="in" filter="dissolve">
                                      <p:cBhvr>
                                        <p:cTn id="27" dur="500"/>
                                        <p:tgtEl>
                                          <p:spTgt spid="557070"/>
                                        </p:tgtEl>
                                      </p:cBhvr>
                                    </p:animEffect>
                                  </p:childTnLst>
                                  <p:subTnLst>
                                    <p:set>
                                      <p:cBhvr override="childStyle">
                                        <p:cTn dur="1" fill="hold" display="0" masterRel="nextClick" afterEffect="1"/>
                                        <p:tgtEl>
                                          <p:spTgt spid="55707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68" grpId="0" animBg="1" autoUpdateAnimBg="0"/>
      <p:bldP spid="557069" grpId="0" animBg="1" autoUpdateAnimBg="0"/>
      <p:bldP spid="557070" grpId="0" animBg="1" autoUpdateAnimBg="0"/>
      <p:bldP spid="557071" grpId="0" animBg="1" autoUpdateAnimBg="0"/>
      <p:bldP spid="557072" grpId="0" animBg="1"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5474" name="Text Box 4"/>
          <p:cNvSpPr txBox="1">
            <a:spLocks noChangeArrowheads="1"/>
          </p:cNvSpPr>
          <p:nvPr/>
        </p:nvSpPr>
        <p:spPr bwMode="auto">
          <a:xfrm>
            <a:off x="1079500" y="1498600"/>
            <a:ext cx="6215063" cy="326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rgbClr val="00FFFF"/>
              </a:buClr>
              <a:buChar char="•"/>
              <a:defRPr sz="3200">
                <a:solidFill>
                  <a:schemeClr val="bg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auto">
              <a:spcBef>
                <a:spcPct val="0"/>
              </a:spcBef>
              <a:spcAft>
                <a:spcPts val="0"/>
              </a:spcAft>
              <a:buClrTx/>
              <a:buFontTx/>
              <a:buNone/>
              <a:defRPr/>
            </a:pPr>
            <a:r>
              <a:rPr lang="en-GB" altLang="en-US" sz="4400" dirty="0">
                <a:solidFill>
                  <a:srgbClr val="FFFF00"/>
                </a:solidFill>
                <a:cs typeface="+mn-cs"/>
              </a:rPr>
              <a:t> </a:t>
            </a:r>
          </a:p>
          <a:p>
            <a:pPr algn="ctr" fontAlgn="auto">
              <a:spcBef>
                <a:spcPct val="0"/>
              </a:spcBef>
              <a:spcAft>
                <a:spcPts val="0"/>
              </a:spcAft>
              <a:buClrTx/>
              <a:buFontTx/>
              <a:buNone/>
              <a:defRPr/>
            </a:pPr>
            <a:r>
              <a:rPr lang="en-GB" altLang="en-US" sz="5400" dirty="0">
                <a:solidFill>
                  <a:schemeClr val="tx1"/>
                </a:solidFill>
                <a:latin typeface="+mn-lt"/>
                <a:cs typeface="+mn-cs"/>
              </a:rPr>
              <a:t>Above all, don’t forget the golden driving rule</a:t>
            </a:r>
          </a:p>
        </p:txBody>
      </p:sp>
    </p:spTree>
    <p:extLst>
      <p:ext uri="{BB962C8B-B14F-4D97-AF65-F5344CB8AC3E}">
        <p14:creationId xmlns:p14="http://schemas.microsoft.com/office/powerpoint/2010/main" val="3856793868"/>
      </p:ext>
    </p:extLst>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628800"/>
            <a:ext cx="6984776" cy="4320480"/>
          </a:xfrm>
        </p:spPr>
        <p:txBody>
          <a:bodyPr rtlCol="0">
            <a:normAutofit fontScale="90000"/>
          </a:bodyPr>
          <a:lstStyle/>
          <a:p>
            <a:pPr algn="ctr" eaLnBrk="1" fontAlgn="auto" hangingPunct="1">
              <a:spcBef>
                <a:spcPts val="1200"/>
              </a:spcBef>
              <a:spcAft>
                <a:spcPts val="1200"/>
              </a:spcAft>
              <a:defRPr/>
            </a:pPr>
            <a:r>
              <a:rPr lang="en-GB" sz="3600" b="0" kern="10" dirty="0">
                <a:ln w="9525">
                  <a:noFill/>
                  <a:round/>
                  <a:headEnd/>
                  <a:tailEnd/>
                </a:ln>
                <a:solidFill>
                  <a:schemeClr val="tx1"/>
                </a:solidFill>
                <a:latin typeface="+mn-lt"/>
                <a:cs typeface="Arial"/>
              </a:rPr>
              <a:t>You must always be able to</a:t>
            </a:r>
            <a:br>
              <a:rPr lang="en-GB" sz="3600" b="0" kern="10" dirty="0">
                <a:ln w="9525">
                  <a:noFill/>
                  <a:round/>
                  <a:headEnd/>
                  <a:tailEnd/>
                </a:ln>
                <a:solidFill>
                  <a:schemeClr val="tx1"/>
                </a:solidFill>
                <a:latin typeface="+mn-lt"/>
                <a:cs typeface="Arial"/>
              </a:rPr>
            </a:br>
            <a:br>
              <a:rPr lang="en-GB" sz="3600" kern="10" dirty="0">
                <a:ln w="9525">
                  <a:solidFill>
                    <a:srgbClr val="00B2E2"/>
                  </a:solidFill>
                  <a:round/>
                  <a:headEnd/>
                  <a:tailEnd/>
                </a:ln>
                <a:solidFill>
                  <a:srgbClr val="00B2E2"/>
                </a:solidFill>
                <a:latin typeface="+mn-lt"/>
                <a:cs typeface="Arial"/>
              </a:rPr>
            </a:br>
            <a:r>
              <a:rPr lang="en-GB" sz="8900" kern="10" dirty="0">
                <a:ln w="9525">
                  <a:solidFill>
                    <a:srgbClr val="00B2E2"/>
                  </a:solidFill>
                  <a:round/>
                  <a:headEnd/>
                  <a:tailEnd/>
                </a:ln>
                <a:solidFill>
                  <a:srgbClr val="00B2E2"/>
                </a:solidFill>
                <a:latin typeface="+mn-lt"/>
                <a:cs typeface="Arial"/>
              </a:rPr>
              <a:t>STOP</a:t>
            </a:r>
            <a:br>
              <a:rPr lang="en-GB" sz="4800" kern="10" dirty="0">
                <a:ln w="9525">
                  <a:solidFill>
                    <a:srgbClr val="00B2E2"/>
                  </a:solidFill>
                  <a:round/>
                  <a:headEnd/>
                  <a:tailEnd/>
                </a:ln>
                <a:solidFill>
                  <a:srgbClr val="00B2E2"/>
                </a:solidFill>
                <a:latin typeface="+mn-lt"/>
                <a:cs typeface="Arial"/>
              </a:rPr>
            </a:br>
            <a:br>
              <a:rPr lang="en-GB" sz="3600" kern="10" dirty="0">
                <a:ln w="9525">
                  <a:solidFill>
                    <a:srgbClr val="00B2E2"/>
                  </a:solidFill>
                  <a:round/>
                  <a:headEnd/>
                  <a:tailEnd/>
                </a:ln>
                <a:solidFill>
                  <a:srgbClr val="00B2E2"/>
                </a:solidFill>
                <a:latin typeface="+mn-lt"/>
                <a:cs typeface="Arial"/>
              </a:rPr>
            </a:br>
            <a:r>
              <a:rPr lang="en-GB" sz="3600" b="0" kern="10" dirty="0">
                <a:ln w="9525">
                  <a:noFill/>
                  <a:round/>
                  <a:headEnd/>
                  <a:tailEnd/>
                </a:ln>
                <a:solidFill>
                  <a:schemeClr val="tx1"/>
                </a:solidFill>
                <a:latin typeface="+mn-lt"/>
                <a:cs typeface="Arial"/>
              </a:rPr>
              <a:t>safely within the distance you can see to be clear on your own side of the road</a:t>
            </a:r>
            <a:br>
              <a:rPr lang="en-GB" kern="10" dirty="0">
                <a:ln w="9525">
                  <a:solidFill>
                    <a:srgbClr val="000000"/>
                  </a:solidFill>
                  <a:round/>
                  <a:headEnd/>
                  <a:tailEnd/>
                </a:ln>
                <a:solidFill>
                  <a:srgbClr val="FFFF00"/>
                </a:solidFill>
                <a:latin typeface="Arial"/>
                <a:cs typeface="Arial"/>
              </a:rPr>
            </a:br>
            <a:endParaRPr lang="en-GB" dirty="0"/>
          </a:p>
        </p:txBody>
      </p:sp>
    </p:spTree>
    <p:extLst>
      <p:ext uri="{BB962C8B-B14F-4D97-AF65-F5344CB8AC3E}">
        <p14:creationId xmlns:p14="http://schemas.microsoft.com/office/powerpoint/2010/main" val="2121129305"/>
      </p:ext>
    </p:extLst>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AB497D-44B3-5F6D-92EF-70501A52D4A3}"/>
              </a:ext>
            </a:extLst>
          </p:cNvPr>
          <p:cNvSpPr>
            <a:spLocks noGrp="1"/>
          </p:cNvSpPr>
          <p:nvPr>
            <p:ph type="title"/>
          </p:nvPr>
        </p:nvSpPr>
        <p:spPr/>
        <p:txBody>
          <a:bodyPr/>
          <a:lstStyle/>
          <a:p>
            <a:r>
              <a:rPr lang="en-GB" dirty="0"/>
              <a:t>Learning Outcomes - Place Holder</a:t>
            </a:r>
          </a:p>
        </p:txBody>
      </p:sp>
      <p:sp>
        <p:nvSpPr>
          <p:cNvPr id="4" name="Text Placeholder 3">
            <a:extLst>
              <a:ext uri="{FF2B5EF4-FFF2-40B4-BE49-F238E27FC236}">
                <a16:creationId xmlns:a16="http://schemas.microsoft.com/office/drawing/2014/main" id="{56DBC549-C489-3F2D-566E-AC5010F8E71E}"/>
              </a:ext>
            </a:extLst>
          </p:cNvPr>
          <p:cNvSpPr>
            <a:spLocks noGrp="1"/>
          </p:cNvSpPr>
          <p:nvPr>
            <p:ph type="body" sz="quarter" idx="13"/>
          </p:nvPr>
        </p:nvSpPr>
        <p:spPr/>
        <p:txBody>
          <a:bodyPr>
            <a:normAutofit/>
          </a:bodyPr>
          <a:lstStyle/>
          <a:p>
            <a:r>
              <a:rPr lang="en-GB" dirty="0"/>
              <a:t>Human factors</a:t>
            </a:r>
          </a:p>
          <a:p>
            <a:endParaRPr lang="en-GB" dirty="0"/>
          </a:p>
        </p:txBody>
      </p:sp>
    </p:spTree>
    <p:extLst>
      <p:ext uri="{BB962C8B-B14F-4D97-AF65-F5344CB8AC3E}">
        <p14:creationId xmlns:p14="http://schemas.microsoft.com/office/powerpoint/2010/main" val="348284621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07B8C-03B9-0A3C-8622-D4A27974E268}"/>
              </a:ext>
            </a:extLst>
          </p:cNvPr>
          <p:cNvSpPr>
            <a:spLocks noGrp="1"/>
          </p:cNvSpPr>
          <p:nvPr>
            <p:ph type="title"/>
          </p:nvPr>
        </p:nvSpPr>
        <p:spPr/>
        <p:txBody>
          <a:bodyPr/>
          <a:lstStyle/>
          <a:p>
            <a:r>
              <a:rPr lang="en-GB" dirty="0"/>
              <a:t>IAM Road smart  - Structure</a:t>
            </a:r>
          </a:p>
        </p:txBody>
      </p:sp>
      <p:graphicFrame>
        <p:nvGraphicFramePr>
          <p:cNvPr id="4" name="Diagram 3">
            <a:extLst>
              <a:ext uri="{FF2B5EF4-FFF2-40B4-BE49-F238E27FC236}">
                <a16:creationId xmlns:a16="http://schemas.microsoft.com/office/drawing/2014/main" id="{92197457-A4F2-814D-41CC-8BE20A47F356}"/>
              </a:ext>
            </a:extLst>
          </p:cNvPr>
          <p:cNvGraphicFramePr/>
          <p:nvPr>
            <p:extLst>
              <p:ext uri="{D42A27DB-BD31-4B8C-83A1-F6EECF244321}">
                <p14:modId xmlns:p14="http://schemas.microsoft.com/office/powerpoint/2010/main" val="496920775"/>
              </p:ext>
            </p:extLst>
          </p:nvPr>
        </p:nvGraphicFramePr>
        <p:xfrm>
          <a:off x="1539721" y="1999527"/>
          <a:ext cx="6096000" cy="4444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693B02A5-3E85-1B6C-B925-321796BFE42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79612" y="1313964"/>
            <a:ext cx="2264289" cy="1371126"/>
          </a:xfrm>
          <a:prstGeom prst="rect">
            <a:avLst/>
          </a:prstGeom>
          <a:ln>
            <a:solidFill>
              <a:schemeClr val="tx1"/>
            </a:solidFill>
          </a:ln>
        </p:spPr>
      </p:pic>
    </p:spTree>
    <p:extLst>
      <p:ext uri="{BB962C8B-B14F-4D97-AF65-F5344CB8AC3E}">
        <p14:creationId xmlns:p14="http://schemas.microsoft.com/office/powerpoint/2010/main" val="3616343295"/>
      </p:ext>
    </p:extLst>
  </p:cSld>
  <p:clrMapOvr>
    <a:masterClrMapping/>
  </p:clrMapOvr>
  <p:transition spd="med">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76159-2B32-4D0C-A2CB-19E62E67BBDF}"/>
              </a:ext>
            </a:extLst>
          </p:cNvPr>
          <p:cNvSpPr>
            <a:spLocks noGrp="1"/>
          </p:cNvSpPr>
          <p:nvPr>
            <p:ph type="title"/>
          </p:nvPr>
        </p:nvSpPr>
        <p:spPr/>
        <p:txBody>
          <a:bodyPr/>
          <a:lstStyle/>
          <a:p>
            <a:r>
              <a:rPr lang="en-GB" dirty="0"/>
              <a:t>Human Factors -- Why are Humans so accident prone?</a:t>
            </a:r>
          </a:p>
        </p:txBody>
      </p:sp>
      <p:pic>
        <p:nvPicPr>
          <p:cNvPr id="6" name="Picture 5">
            <a:extLst>
              <a:ext uri="{FF2B5EF4-FFF2-40B4-BE49-F238E27FC236}">
                <a16:creationId xmlns:a16="http://schemas.microsoft.com/office/drawing/2014/main" id="{B1A4DC74-5669-46A5-92AA-3D5E852CB18A}"/>
              </a:ext>
            </a:extLst>
          </p:cNvPr>
          <p:cNvPicPr>
            <a:picLocks noChangeAspect="1"/>
          </p:cNvPicPr>
          <p:nvPr/>
        </p:nvPicPr>
        <p:blipFill>
          <a:blip r:embed="rId3" cstate="screen">
            <a:biLevel thresh="25000"/>
            <a:extLst>
              <a:ext uri="{28A0092B-C50C-407E-A947-70E740481C1C}">
                <a14:useLocalDpi xmlns:a14="http://schemas.microsoft.com/office/drawing/2010/main"/>
              </a:ext>
            </a:extLst>
          </a:blip>
          <a:stretch>
            <a:fillRect/>
          </a:stretch>
        </p:blipFill>
        <p:spPr>
          <a:xfrm>
            <a:off x="454144" y="1611301"/>
            <a:ext cx="4621912" cy="4451190"/>
          </a:xfrm>
          <a:prstGeom prst="rect">
            <a:avLst/>
          </a:prstGeom>
          <a:solidFill>
            <a:schemeClr val="bg2">
              <a:alpha val="0"/>
            </a:schemeClr>
          </a:solidFill>
        </p:spPr>
      </p:pic>
    </p:spTree>
    <p:extLst>
      <p:ext uri="{BB962C8B-B14F-4D97-AF65-F5344CB8AC3E}">
        <p14:creationId xmlns:p14="http://schemas.microsoft.com/office/powerpoint/2010/main" val="4205049781"/>
      </p:ext>
    </p:extLst>
  </p:cSld>
  <p:clrMapOvr>
    <a:masterClrMapping/>
  </p:clrMapOvr>
  <p:transition spd="med">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A4FA4-8769-48A7-89AC-E68DEFE6E2B1}"/>
              </a:ext>
            </a:extLst>
          </p:cNvPr>
          <p:cNvSpPr>
            <a:spLocks noGrp="1"/>
          </p:cNvSpPr>
          <p:nvPr>
            <p:ph type="title"/>
          </p:nvPr>
        </p:nvSpPr>
        <p:spPr/>
        <p:txBody>
          <a:bodyPr/>
          <a:lstStyle/>
          <a:p>
            <a:r>
              <a:rPr lang="en-GB" dirty="0"/>
              <a:t>Humans and driving</a:t>
            </a:r>
          </a:p>
        </p:txBody>
      </p:sp>
      <p:sp>
        <p:nvSpPr>
          <p:cNvPr id="3" name="Text Placeholder 2">
            <a:extLst>
              <a:ext uri="{FF2B5EF4-FFF2-40B4-BE49-F238E27FC236}">
                <a16:creationId xmlns:a16="http://schemas.microsoft.com/office/drawing/2014/main" id="{76942CF4-B573-4F2D-B0E0-6795DEB82348}"/>
              </a:ext>
            </a:extLst>
          </p:cNvPr>
          <p:cNvSpPr>
            <a:spLocks noGrp="1"/>
          </p:cNvSpPr>
          <p:nvPr>
            <p:ph type="body" sz="quarter" idx="13"/>
          </p:nvPr>
        </p:nvSpPr>
        <p:spPr/>
        <p:txBody>
          <a:bodyPr>
            <a:normAutofit fontScale="70000" lnSpcReduction="20000"/>
          </a:bodyPr>
          <a:lstStyle/>
          <a:p>
            <a:r>
              <a:rPr lang="en-GB" dirty="0"/>
              <a:t>We take in information via the senses: sight, sound, smell etc.</a:t>
            </a:r>
          </a:p>
          <a:p>
            <a:pPr lvl="1"/>
            <a:r>
              <a:rPr lang="en-GB" dirty="0"/>
              <a:t>This relies on functioning sensors: eyes, ears, nose etc</a:t>
            </a:r>
          </a:p>
          <a:p>
            <a:pPr lvl="1"/>
            <a:r>
              <a:rPr lang="en-GB" dirty="0"/>
              <a:t>These sensors each have an operating range</a:t>
            </a:r>
          </a:p>
          <a:p>
            <a:endParaRPr lang="en-GB" dirty="0"/>
          </a:p>
          <a:p>
            <a:r>
              <a:rPr lang="en-GB" dirty="0"/>
              <a:t>We process that information and decide to:</a:t>
            </a:r>
          </a:p>
          <a:p>
            <a:pPr lvl="1"/>
            <a:r>
              <a:rPr lang="en-GB" dirty="0"/>
              <a:t>Continue as we are  i.e. no change</a:t>
            </a:r>
          </a:p>
          <a:p>
            <a:pPr lvl="1"/>
            <a:r>
              <a:rPr lang="en-GB" dirty="0"/>
              <a:t>Steer</a:t>
            </a:r>
          </a:p>
          <a:p>
            <a:pPr lvl="1"/>
            <a:r>
              <a:rPr lang="en-GB" dirty="0"/>
              <a:t>Decelerate</a:t>
            </a:r>
          </a:p>
          <a:p>
            <a:pPr lvl="1"/>
            <a:r>
              <a:rPr lang="en-GB" dirty="0"/>
              <a:t>Accelerate</a:t>
            </a:r>
          </a:p>
          <a:p>
            <a:pPr lvl="1"/>
            <a:endParaRPr lang="en-GB" dirty="0"/>
          </a:p>
          <a:p>
            <a:r>
              <a:rPr lang="en-GB" dirty="0"/>
              <a:t>Humans have limited information processing abilities</a:t>
            </a:r>
          </a:p>
          <a:p>
            <a:endParaRPr lang="en-GB" dirty="0"/>
          </a:p>
          <a:p>
            <a:r>
              <a:rPr lang="en-GB" dirty="0"/>
              <a:t>Requires mental functions: </a:t>
            </a:r>
          </a:p>
          <a:p>
            <a:pPr lvl="1"/>
            <a:r>
              <a:rPr lang="en-GB" dirty="0"/>
              <a:t>perception</a:t>
            </a:r>
          </a:p>
          <a:p>
            <a:pPr lvl="1"/>
            <a:r>
              <a:rPr lang="en-GB" dirty="0"/>
              <a:t>attention </a:t>
            </a:r>
          </a:p>
          <a:p>
            <a:pPr lvl="1"/>
            <a:r>
              <a:rPr lang="en-GB" dirty="0"/>
              <a:t>memory</a:t>
            </a:r>
          </a:p>
        </p:txBody>
      </p:sp>
      <p:pic>
        <p:nvPicPr>
          <p:cNvPr id="4" name="Picture 3">
            <a:extLst>
              <a:ext uri="{FF2B5EF4-FFF2-40B4-BE49-F238E27FC236}">
                <a16:creationId xmlns:a16="http://schemas.microsoft.com/office/drawing/2014/main" id="{C7AE4042-CCE8-38B9-28B0-20CBC581DC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59723" y="2060848"/>
            <a:ext cx="2484277" cy="2206587"/>
          </a:xfrm>
          <a:prstGeom prst="rect">
            <a:avLst/>
          </a:prstGeom>
        </p:spPr>
      </p:pic>
    </p:spTree>
    <p:extLst>
      <p:ext uri="{BB962C8B-B14F-4D97-AF65-F5344CB8AC3E}">
        <p14:creationId xmlns:p14="http://schemas.microsoft.com/office/powerpoint/2010/main" val="1748927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65F329-7EAF-4D5E-808D-7FE3BE6F2DF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583937"/>
            <a:ext cx="9144000" cy="5260848"/>
          </a:xfrm>
          <a:prstGeom prst="rect">
            <a:avLst/>
          </a:prstGeom>
        </p:spPr>
      </p:pic>
      <p:sp>
        <p:nvSpPr>
          <p:cNvPr id="6" name="Title 5">
            <a:extLst>
              <a:ext uri="{FF2B5EF4-FFF2-40B4-BE49-F238E27FC236}">
                <a16:creationId xmlns:a16="http://schemas.microsoft.com/office/drawing/2014/main" id="{DC526E88-0DB2-41FE-B488-FA3325347E39}"/>
              </a:ext>
            </a:extLst>
          </p:cNvPr>
          <p:cNvSpPr>
            <a:spLocks noGrp="1"/>
          </p:cNvSpPr>
          <p:nvPr>
            <p:ph type="title"/>
          </p:nvPr>
        </p:nvSpPr>
        <p:spPr/>
        <p:txBody>
          <a:bodyPr/>
          <a:lstStyle/>
          <a:p>
            <a:r>
              <a:rPr lang="en-GB" dirty="0"/>
              <a:t>Perception</a:t>
            </a:r>
          </a:p>
        </p:txBody>
      </p:sp>
      <p:sp>
        <p:nvSpPr>
          <p:cNvPr id="3" name="Flowchart: Or 2">
            <a:extLst>
              <a:ext uri="{FF2B5EF4-FFF2-40B4-BE49-F238E27FC236}">
                <a16:creationId xmlns:a16="http://schemas.microsoft.com/office/drawing/2014/main" id="{4C14EC89-A86C-4C73-A959-BFADB4D1FD81}"/>
              </a:ext>
            </a:extLst>
          </p:cNvPr>
          <p:cNvSpPr/>
          <p:nvPr/>
        </p:nvSpPr>
        <p:spPr>
          <a:xfrm>
            <a:off x="5148064" y="2816932"/>
            <a:ext cx="864096" cy="828092"/>
          </a:xfrm>
          <a:prstGeom prst="flowChartOr">
            <a:avLst/>
          </a:prstGeom>
          <a:noFill/>
          <a:ln w="38100">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spcBef>
                <a:spcPts val="1200"/>
              </a:spcBef>
              <a:buClrTx/>
              <a:buFontTx/>
              <a:buNone/>
            </a:pPr>
            <a:endParaRPr lang="en-GB" dirty="0">
              <a:solidFill>
                <a:schemeClr val="tx1"/>
              </a:solidFill>
            </a:endParaRPr>
          </a:p>
        </p:txBody>
      </p:sp>
    </p:spTree>
    <p:extLst>
      <p:ext uri="{BB962C8B-B14F-4D97-AF65-F5344CB8AC3E}">
        <p14:creationId xmlns:p14="http://schemas.microsoft.com/office/powerpoint/2010/main" val="18736644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7AE3C-5211-4ECC-99D9-7F594C2F50C2}"/>
              </a:ext>
            </a:extLst>
          </p:cNvPr>
          <p:cNvSpPr>
            <a:spLocks noGrp="1"/>
          </p:cNvSpPr>
          <p:nvPr>
            <p:ph type="title"/>
          </p:nvPr>
        </p:nvSpPr>
        <p:spPr/>
        <p:txBody>
          <a:bodyPr/>
          <a:lstStyle/>
          <a:p>
            <a:r>
              <a:rPr lang="en-GB" dirty="0"/>
              <a:t>Attention</a:t>
            </a:r>
          </a:p>
        </p:txBody>
      </p:sp>
      <p:pic>
        <p:nvPicPr>
          <p:cNvPr id="4" name="Picture 3">
            <a:extLst>
              <a:ext uri="{FF2B5EF4-FFF2-40B4-BE49-F238E27FC236}">
                <a16:creationId xmlns:a16="http://schemas.microsoft.com/office/drawing/2014/main" id="{E27D3801-3743-469F-9D80-15D23DECB4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134" y="1614642"/>
            <a:ext cx="8147248" cy="5284861"/>
          </a:xfrm>
          <a:prstGeom prst="rect">
            <a:avLst/>
          </a:prstGeom>
        </p:spPr>
      </p:pic>
    </p:spTree>
    <p:extLst>
      <p:ext uri="{BB962C8B-B14F-4D97-AF65-F5344CB8AC3E}">
        <p14:creationId xmlns:p14="http://schemas.microsoft.com/office/powerpoint/2010/main" val="1947554101"/>
      </p:ext>
    </p:extLst>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0CB32-32FF-4CB4-9449-545D98023C6F}"/>
              </a:ext>
            </a:extLst>
          </p:cNvPr>
          <p:cNvSpPr>
            <a:spLocks noGrp="1"/>
          </p:cNvSpPr>
          <p:nvPr>
            <p:ph type="title"/>
          </p:nvPr>
        </p:nvSpPr>
        <p:spPr/>
        <p:txBody>
          <a:bodyPr/>
          <a:lstStyle/>
          <a:p>
            <a:r>
              <a:rPr lang="en-GB" dirty="0"/>
              <a:t>Memory</a:t>
            </a:r>
          </a:p>
        </p:txBody>
      </p:sp>
      <p:pic>
        <p:nvPicPr>
          <p:cNvPr id="4" name="Picture 3">
            <a:extLst>
              <a:ext uri="{FF2B5EF4-FFF2-40B4-BE49-F238E27FC236}">
                <a16:creationId xmlns:a16="http://schemas.microsoft.com/office/drawing/2014/main" id="{DC7355A7-C4CB-41A1-A9BD-ADCA28798D7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5388" y="1971001"/>
            <a:ext cx="2520920" cy="1634733"/>
          </a:xfrm>
          <a:prstGeom prst="rect">
            <a:avLst/>
          </a:prstGeom>
        </p:spPr>
      </p:pic>
      <p:pic>
        <p:nvPicPr>
          <p:cNvPr id="8" name="Picture 7">
            <a:extLst>
              <a:ext uri="{FF2B5EF4-FFF2-40B4-BE49-F238E27FC236}">
                <a16:creationId xmlns:a16="http://schemas.microsoft.com/office/drawing/2014/main" id="{919A93E4-197C-4C7C-B23B-3F81FE7B40D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699792" y="2195389"/>
            <a:ext cx="3483925" cy="3667290"/>
          </a:xfrm>
          <a:prstGeom prst="rect">
            <a:avLst/>
          </a:prstGeom>
        </p:spPr>
      </p:pic>
      <p:pic>
        <p:nvPicPr>
          <p:cNvPr id="12" name="Picture 11">
            <a:extLst>
              <a:ext uri="{FF2B5EF4-FFF2-40B4-BE49-F238E27FC236}">
                <a16:creationId xmlns:a16="http://schemas.microsoft.com/office/drawing/2014/main" id="{B056F48D-B0F8-4CFE-90D0-0FC893F8735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79966" y="4191585"/>
            <a:ext cx="1653261" cy="2036036"/>
          </a:xfrm>
          <a:prstGeom prst="rect">
            <a:avLst/>
          </a:prstGeom>
        </p:spPr>
      </p:pic>
      <p:pic>
        <p:nvPicPr>
          <p:cNvPr id="5" name="Picture 4">
            <a:extLst>
              <a:ext uri="{FF2B5EF4-FFF2-40B4-BE49-F238E27FC236}">
                <a16:creationId xmlns:a16="http://schemas.microsoft.com/office/drawing/2014/main" id="{C73EC3AB-BD52-40F2-9A51-84250CC4B8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92590" y="764704"/>
            <a:ext cx="1898327" cy="940348"/>
          </a:xfrm>
          <a:prstGeom prst="rect">
            <a:avLst/>
          </a:prstGeom>
        </p:spPr>
      </p:pic>
      <p:pic>
        <p:nvPicPr>
          <p:cNvPr id="6" name="Picture 5">
            <a:extLst>
              <a:ext uri="{FF2B5EF4-FFF2-40B4-BE49-F238E27FC236}">
                <a16:creationId xmlns:a16="http://schemas.microsoft.com/office/drawing/2014/main" id="{BAB9F446-1AF7-8D60-9D2E-C9C57FA47FA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5504" y="2556222"/>
            <a:ext cx="1061304" cy="1049512"/>
          </a:xfrm>
          <a:prstGeom prst="rect">
            <a:avLst/>
          </a:prstGeom>
        </p:spPr>
      </p:pic>
      <p:pic>
        <p:nvPicPr>
          <p:cNvPr id="11" name="Picture 10">
            <a:extLst>
              <a:ext uri="{FF2B5EF4-FFF2-40B4-BE49-F238E27FC236}">
                <a16:creationId xmlns:a16="http://schemas.microsoft.com/office/drawing/2014/main" id="{716D63DE-AE16-2333-A7B2-9AC4F0D6C9E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4258" y="4437112"/>
            <a:ext cx="1060628" cy="1051200"/>
          </a:xfrm>
          <a:prstGeom prst="rect">
            <a:avLst/>
          </a:prstGeom>
        </p:spPr>
      </p:pic>
    </p:spTree>
    <p:extLst>
      <p:ext uri="{BB962C8B-B14F-4D97-AF65-F5344CB8AC3E}">
        <p14:creationId xmlns:p14="http://schemas.microsoft.com/office/powerpoint/2010/main" val="582151025"/>
      </p:ext>
    </p:extLst>
  </p:cSld>
  <p:clrMapOvr>
    <a:masterClrMapping/>
  </p:clrMapOvr>
  <p:transition spd="med">
    <p:fade/>
  </p:transition>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DF8ED-213A-406A-B107-E78A42F90230}"/>
              </a:ext>
            </a:extLst>
          </p:cNvPr>
          <p:cNvSpPr>
            <a:spLocks noGrp="1"/>
          </p:cNvSpPr>
          <p:nvPr>
            <p:ph type="title"/>
          </p:nvPr>
        </p:nvSpPr>
        <p:spPr/>
        <p:txBody>
          <a:bodyPr/>
          <a:lstStyle/>
          <a:p>
            <a:r>
              <a:rPr lang="en-GB" dirty="0"/>
              <a:t>Yerkes-Dodson Performance/Arousal Curve</a:t>
            </a:r>
          </a:p>
        </p:txBody>
      </p:sp>
      <p:pic>
        <p:nvPicPr>
          <p:cNvPr id="4" name="Picture 3">
            <a:extLst>
              <a:ext uri="{FF2B5EF4-FFF2-40B4-BE49-F238E27FC236}">
                <a16:creationId xmlns:a16="http://schemas.microsoft.com/office/drawing/2014/main" id="{8CA8BFFD-0655-4B3A-A2A2-D264B3553BB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7523" y="1844824"/>
            <a:ext cx="4368485" cy="3276364"/>
          </a:xfrm>
          <a:prstGeom prst="rect">
            <a:avLst/>
          </a:prstGeom>
        </p:spPr>
      </p:pic>
      <p:sp>
        <p:nvSpPr>
          <p:cNvPr id="5" name="TextBox 4">
            <a:extLst>
              <a:ext uri="{FF2B5EF4-FFF2-40B4-BE49-F238E27FC236}">
                <a16:creationId xmlns:a16="http://schemas.microsoft.com/office/drawing/2014/main" id="{40A2B19B-1F83-4978-BCC6-82A82922F270}"/>
              </a:ext>
            </a:extLst>
          </p:cNvPr>
          <p:cNvSpPr txBox="1"/>
          <p:nvPr/>
        </p:nvSpPr>
        <p:spPr>
          <a:xfrm>
            <a:off x="4765188" y="1600201"/>
            <a:ext cx="3960440" cy="4247317"/>
          </a:xfrm>
          <a:prstGeom prst="rect">
            <a:avLst/>
          </a:prstGeom>
          <a:noFill/>
        </p:spPr>
        <p:txBody>
          <a:bodyPr wrap="square" rtlCol="0">
            <a:spAutoFit/>
          </a:bodyPr>
          <a:lstStyle/>
          <a:p>
            <a:r>
              <a:rPr lang="en-GB" dirty="0"/>
              <a:t>Arousal is a function of:</a:t>
            </a:r>
          </a:p>
          <a:p>
            <a:r>
              <a:rPr lang="en-GB" dirty="0"/>
              <a:t>alertness, </a:t>
            </a:r>
          </a:p>
          <a:p>
            <a:r>
              <a:rPr lang="en-GB" dirty="0"/>
              <a:t>situational awareness/vigilance, </a:t>
            </a:r>
          </a:p>
          <a:p>
            <a:r>
              <a:rPr lang="en-GB" dirty="0"/>
              <a:t>level of distraction, </a:t>
            </a:r>
          </a:p>
          <a:p>
            <a:r>
              <a:rPr lang="en-GB" dirty="0"/>
              <a:t>stress and </a:t>
            </a:r>
          </a:p>
          <a:p>
            <a:r>
              <a:rPr lang="en-GB" dirty="0"/>
              <a:t>direction of attention.</a:t>
            </a:r>
          </a:p>
          <a:p>
            <a:endParaRPr lang="en-GB" dirty="0"/>
          </a:p>
          <a:p>
            <a:r>
              <a:rPr lang="en-GB" dirty="0"/>
              <a:t>Habituation – when sensory stimulation is constant and unchanging</a:t>
            </a:r>
          </a:p>
          <a:p>
            <a:endParaRPr lang="en-GB" dirty="0"/>
          </a:p>
          <a:p>
            <a:r>
              <a:rPr lang="en-GB" dirty="0"/>
              <a:t>One characteristic of over-arousal is a tendency to narrow attention and focus, other information is ignored</a:t>
            </a:r>
          </a:p>
          <a:p>
            <a:endParaRPr lang="en-GB" dirty="0"/>
          </a:p>
        </p:txBody>
      </p:sp>
    </p:spTree>
    <p:extLst>
      <p:ext uri="{BB962C8B-B14F-4D97-AF65-F5344CB8AC3E}">
        <p14:creationId xmlns:p14="http://schemas.microsoft.com/office/powerpoint/2010/main" val="17931344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90BBC-11F6-47F0-9E38-4DEA499E9A01}"/>
              </a:ext>
            </a:extLst>
          </p:cNvPr>
          <p:cNvSpPr>
            <a:spLocks noGrp="1"/>
          </p:cNvSpPr>
          <p:nvPr>
            <p:ph type="title"/>
          </p:nvPr>
        </p:nvSpPr>
        <p:spPr/>
        <p:txBody>
          <a:bodyPr/>
          <a:lstStyle/>
          <a:p>
            <a:r>
              <a:rPr lang="en-GB" dirty="0"/>
              <a:t>Information Processing</a:t>
            </a:r>
          </a:p>
        </p:txBody>
      </p:sp>
      <p:sp>
        <p:nvSpPr>
          <p:cNvPr id="3" name="Text Placeholder 2">
            <a:extLst>
              <a:ext uri="{FF2B5EF4-FFF2-40B4-BE49-F238E27FC236}">
                <a16:creationId xmlns:a16="http://schemas.microsoft.com/office/drawing/2014/main" id="{71494E0C-4E0F-44A0-8995-6AA80B6A71BB}"/>
              </a:ext>
            </a:extLst>
          </p:cNvPr>
          <p:cNvSpPr>
            <a:spLocks noGrp="1"/>
          </p:cNvSpPr>
          <p:nvPr>
            <p:ph type="body" sz="quarter" idx="13"/>
          </p:nvPr>
        </p:nvSpPr>
        <p:spPr/>
        <p:txBody>
          <a:bodyPr>
            <a:normAutofit/>
          </a:bodyPr>
          <a:lstStyle/>
          <a:p>
            <a:pPr marL="342900" lvl="0" indent="-342900">
              <a:buClr>
                <a:srgbClr val="00B2E2"/>
              </a:buClr>
              <a:buFont typeface="Wingdings" panose="05000000000000000000" pitchFamily="2" charset="2"/>
              <a:buChar char="§"/>
            </a:pPr>
            <a:r>
              <a:rPr lang="en-GB" sz="1900" dirty="0">
                <a:solidFill>
                  <a:prstClr val="black"/>
                </a:solidFill>
              </a:rPr>
              <a:t>Requires mental functions: </a:t>
            </a:r>
          </a:p>
          <a:p>
            <a:pPr marL="552450" lvl="1" indent="-285750">
              <a:buFont typeface="Wingdings" panose="05000000000000000000" pitchFamily="2" charset="2"/>
              <a:buChar char="§"/>
            </a:pPr>
            <a:r>
              <a:rPr lang="en-GB" sz="1500" dirty="0">
                <a:solidFill>
                  <a:prstClr val="black"/>
                </a:solidFill>
              </a:rPr>
              <a:t>perception</a:t>
            </a:r>
          </a:p>
          <a:p>
            <a:pPr marL="552450" lvl="1" indent="-285750">
              <a:buFont typeface="Wingdings" panose="05000000000000000000" pitchFamily="2" charset="2"/>
              <a:buChar char="§"/>
            </a:pPr>
            <a:r>
              <a:rPr lang="en-GB" sz="1500" dirty="0">
                <a:solidFill>
                  <a:prstClr val="black"/>
                </a:solidFill>
              </a:rPr>
              <a:t>attention (multi-tasking) and </a:t>
            </a:r>
          </a:p>
          <a:p>
            <a:pPr marL="552450" lvl="1" indent="-285750">
              <a:buFont typeface="Wingdings" panose="05000000000000000000" pitchFamily="2" charset="2"/>
              <a:buChar char="§"/>
            </a:pPr>
            <a:r>
              <a:rPr lang="en-GB" sz="1500" dirty="0">
                <a:solidFill>
                  <a:prstClr val="black"/>
                </a:solidFill>
              </a:rPr>
              <a:t>memory</a:t>
            </a:r>
          </a:p>
          <a:p>
            <a:pPr marL="552450" lvl="1" indent="-285750">
              <a:buFont typeface="Wingdings" panose="05000000000000000000" pitchFamily="2" charset="2"/>
              <a:buChar char="§"/>
            </a:pPr>
            <a:endParaRPr lang="en-GB" sz="1500" dirty="0">
              <a:solidFill>
                <a:prstClr val="black"/>
              </a:solidFill>
            </a:endParaRPr>
          </a:p>
          <a:p>
            <a:pPr marL="285750" indent="-285750">
              <a:buFont typeface="Wingdings" panose="05000000000000000000" pitchFamily="2" charset="2"/>
              <a:buChar char="§"/>
            </a:pPr>
            <a:r>
              <a:rPr lang="en-GB" sz="1900" dirty="0">
                <a:solidFill>
                  <a:prstClr val="black"/>
                </a:solidFill>
              </a:rPr>
              <a:t>Can be impaired</a:t>
            </a:r>
          </a:p>
          <a:p>
            <a:pPr marL="552450" lvl="1" indent="-285750">
              <a:buFont typeface="Wingdings" panose="05000000000000000000" pitchFamily="2" charset="2"/>
              <a:buChar char="§"/>
            </a:pPr>
            <a:r>
              <a:rPr lang="en-GB" sz="1500" dirty="0">
                <a:solidFill>
                  <a:prstClr val="black"/>
                </a:solidFill>
              </a:rPr>
              <a:t>Poor eyesight</a:t>
            </a:r>
          </a:p>
          <a:p>
            <a:pPr marL="552450" lvl="1" indent="-285750">
              <a:buFont typeface="Wingdings" panose="05000000000000000000" pitchFamily="2" charset="2"/>
              <a:buChar char="§"/>
            </a:pPr>
            <a:r>
              <a:rPr lang="en-GB" sz="1500" dirty="0">
                <a:solidFill>
                  <a:prstClr val="black"/>
                </a:solidFill>
              </a:rPr>
              <a:t>Illness</a:t>
            </a:r>
          </a:p>
          <a:p>
            <a:pPr marL="552450" lvl="1" indent="-285750">
              <a:buFont typeface="Wingdings" panose="05000000000000000000" pitchFamily="2" charset="2"/>
              <a:buChar char="§"/>
            </a:pPr>
            <a:r>
              <a:rPr lang="en-GB" sz="1500" dirty="0">
                <a:solidFill>
                  <a:prstClr val="black"/>
                </a:solidFill>
              </a:rPr>
              <a:t>Alcohol/Drugs</a:t>
            </a:r>
          </a:p>
          <a:p>
            <a:pPr marL="552450" lvl="1" indent="-285750">
              <a:buFont typeface="Wingdings" panose="05000000000000000000" pitchFamily="2" charset="2"/>
              <a:buChar char="§"/>
            </a:pPr>
            <a:r>
              <a:rPr lang="en-GB" sz="1500" dirty="0">
                <a:solidFill>
                  <a:prstClr val="black"/>
                </a:solidFill>
              </a:rPr>
              <a:t>Distractions – mobile phone, passengers</a:t>
            </a:r>
          </a:p>
          <a:p>
            <a:pPr marL="552450" lvl="1" indent="-285750">
              <a:buFont typeface="Wingdings" panose="05000000000000000000" pitchFamily="2" charset="2"/>
              <a:buChar char="§"/>
            </a:pPr>
            <a:r>
              <a:rPr lang="en-GB" sz="1500" dirty="0">
                <a:solidFill>
                  <a:prstClr val="black"/>
                </a:solidFill>
              </a:rPr>
              <a:t>Long term stress – work/relationships etc</a:t>
            </a:r>
          </a:p>
          <a:p>
            <a:pPr marL="552450" lvl="1" indent="-285750">
              <a:buFont typeface="Wingdings" panose="05000000000000000000" pitchFamily="2" charset="2"/>
              <a:buChar char="§"/>
            </a:pPr>
            <a:r>
              <a:rPr lang="en-GB" sz="1500" dirty="0">
                <a:solidFill>
                  <a:prstClr val="black"/>
                </a:solidFill>
              </a:rPr>
              <a:t>Short term stress – too hot, late for work, uncomfortable, traffic/road situation</a:t>
            </a:r>
          </a:p>
          <a:p>
            <a:pPr marL="552450" lvl="1" indent="-285750">
              <a:buFont typeface="Wingdings" panose="05000000000000000000" pitchFamily="2" charset="2"/>
              <a:buChar char="§"/>
            </a:pPr>
            <a:endParaRPr lang="en-GB" sz="1500" dirty="0">
              <a:solidFill>
                <a:prstClr val="black"/>
              </a:solidFill>
            </a:endParaRPr>
          </a:p>
          <a:p>
            <a:endParaRPr lang="en-GB" sz="1900" dirty="0">
              <a:solidFill>
                <a:prstClr val="black"/>
              </a:solidFill>
            </a:endParaRPr>
          </a:p>
          <a:p>
            <a:endParaRPr lang="en-GB" sz="1900" dirty="0">
              <a:solidFill>
                <a:prstClr val="black"/>
              </a:solidFill>
            </a:endParaRPr>
          </a:p>
        </p:txBody>
      </p:sp>
      <p:sp>
        <p:nvSpPr>
          <p:cNvPr id="4" name="TextBox 3">
            <a:extLst>
              <a:ext uri="{FF2B5EF4-FFF2-40B4-BE49-F238E27FC236}">
                <a16:creationId xmlns:a16="http://schemas.microsoft.com/office/drawing/2014/main" id="{848B4CE0-1499-436C-B08D-376C30D9AF48}"/>
              </a:ext>
            </a:extLst>
          </p:cNvPr>
          <p:cNvSpPr txBox="1"/>
          <p:nvPr/>
        </p:nvSpPr>
        <p:spPr>
          <a:xfrm rot="887687">
            <a:off x="3476469" y="3894603"/>
            <a:ext cx="3697560" cy="923330"/>
          </a:xfrm>
          <a:prstGeom prst="rect">
            <a:avLst/>
          </a:prstGeom>
          <a:noFill/>
          <a:ln w="63500" cmpd="dbl">
            <a:solidFill>
              <a:srgbClr val="FF0000"/>
            </a:solidFill>
          </a:ln>
        </p:spPr>
        <p:txBody>
          <a:bodyPr wrap="square" rtlCol="0">
            <a:spAutoFit/>
          </a:bodyPr>
          <a:lstStyle/>
          <a:p>
            <a:r>
              <a:rPr lang="en-GB" dirty="0">
                <a:solidFill>
                  <a:srgbClr val="FF0000"/>
                </a:solidFill>
              </a:rPr>
              <a:t>Remove the cause or </a:t>
            </a:r>
          </a:p>
          <a:p>
            <a:r>
              <a:rPr lang="en-GB" dirty="0">
                <a:solidFill>
                  <a:srgbClr val="FF0000"/>
                </a:solidFill>
              </a:rPr>
              <a:t>remove yourself (i.e. don’t drive)</a:t>
            </a:r>
          </a:p>
          <a:p>
            <a:r>
              <a:rPr lang="en-GB" dirty="0">
                <a:solidFill>
                  <a:srgbClr val="FF0000"/>
                </a:solidFill>
              </a:rPr>
              <a:t>Be self aware </a:t>
            </a:r>
          </a:p>
        </p:txBody>
      </p:sp>
    </p:spTree>
    <p:extLst>
      <p:ext uri="{BB962C8B-B14F-4D97-AF65-F5344CB8AC3E}">
        <p14:creationId xmlns:p14="http://schemas.microsoft.com/office/powerpoint/2010/main" val="38099382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68A10-9DFD-4EA4-93C5-F025B10F9F34}"/>
              </a:ext>
            </a:extLst>
          </p:cNvPr>
          <p:cNvSpPr>
            <a:spLocks noGrp="1"/>
          </p:cNvSpPr>
          <p:nvPr>
            <p:ph type="title"/>
          </p:nvPr>
        </p:nvSpPr>
        <p:spPr/>
        <p:txBody>
          <a:bodyPr/>
          <a:lstStyle/>
          <a:p>
            <a:r>
              <a:rPr lang="en-GB" dirty="0"/>
              <a:t>Why humans get it wrong</a:t>
            </a:r>
          </a:p>
        </p:txBody>
      </p:sp>
      <p:sp>
        <p:nvSpPr>
          <p:cNvPr id="3" name="Text Placeholder 2">
            <a:extLst>
              <a:ext uri="{FF2B5EF4-FFF2-40B4-BE49-F238E27FC236}">
                <a16:creationId xmlns:a16="http://schemas.microsoft.com/office/drawing/2014/main" id="{DC497A67-F522-44E5-988C-F766FCD00A93}"/>
              </a:ext>
            </a:extLst>
          </p:cNvPr>
          <p:cNvSpPr>
            <a:spLocks noGrp="1"/>
          </p:cNvSpPr>
          <p:nvPr>
            <p:ph type="body" sz="quarter" idx="13"/>
          </p:nvPr>
        </p:nvSpPr>
        <p:spPr/>
        <p:txBody>
          <a:bodyPr>
            <a:normAutofit lnSpcReduction="10000"/>
          </a:bodyPr>
          <a:lstStyle/>
          <a:p>
            <a:r>
              <a:rPr lang="en-GB" dirty="0"/>
              <a:t>Actually couldn’t see the hazard</a:t>
            </a:r>
          </a:p>
          <a:p>
            <a:pPr lvl="1"/>
            <a:r>
              <a:rPr lang="en-GB" dirty="0"/>
              <a:t>Hazard hard to see: dim, glare, low contrast. </a:t>
            </a:r>
          </a:p>
          <a:p>
            <a:pPr lvl="1"/>
            <a:r>
              <a:rPr lang="en-GB" dirty="0"/>
              <a:t>Tightness of a bend or </a:t>
            </a:r>
          </a:p>
          <a:p>
            <a:pPr lvl="1"/>
            <a:r>
              <a:rPr lang="en-GB" dirty="0"/>
              <a:t>Another car's speed </a:t>
            </a:r>
          </a:p>
          <a:p>
            <a:pPr lvl="1"/>
            <a:endParaRPr lang="en-GB" dirty="0"/>
          </a:p>
          <a:p>
            <a:r>
              <a:rPr lang="en-GB" dirty="0"/>
              <a:t>Critical information was detectable but that the driver failed to register it</a:t>
            </a:r>
          </a:p>
          <a:p>
            <a:pPr lvl="1"/>
            <a:r>
              <a:rPr lang="en-GB" dirty="0"/>
              <a:t>Mental resources were focused elsewhere</a:t>
            </a:r>
          </a:p>
          <a:p>
            <a:pPr lvl="1"/>
            <a:r>
              <a:rPr lang="en-GB" dirty="0"/>
              <a:t>“I just didn’t see the car/bike/pedestrian”</a:t>
            </a:r>
          </a:p>
          <a:p>
            <a:pPr lvl="1"/>
            <a:endParaRPr lang="en-GB" dirty="0"/>
          </a:p>
          <a:p>
            <a:r>
              <a:rPr lang="en-GB" dirty="0"/>
              <a:t>Correctly process the information but fail to choose the correct response i.e. makes a poor decision</a:t>
            </a:r>
          </a:p>
          <a:p>
            <a:pPr lvl="1"/>
            <a:endParaRPr lang="en-GB" dirty="0"/>
          </a:p>
        </p:txBody>
      </p:sp>
      <p:sp>
        <p:nvSpPr>
          <p:cNvPr id="4" name="TextBox 3">
            <a:extLst>
              <a:ext uri="{FF2B5EF4-FFF2-40B4-BE49-F238E27FC236}">
                <a16:creationId xmlns:a16="http://schemas.microsoft.com/office/drawing/2014/main" id="{F1716816-49EC-4111-9318-E6483ADE39C6}"/>
              </a:ext>
            </a:extLst>
          </p:cNvPr>
          <p:cNvSpPr txBox="1"/>
          <p:nvPr/>
        </p:nvSpPr>
        <p:spPr>
          <a:xfrm rot="887687">
            <a:off x="4963273" y="1048991"/>
            <a:ext cx="2533423" cy="923330"/>
          </a:xfrm>
          <a:prstGeom prst="rect">
            <a:avLst/>
          </a:prstGeom>
          <a:noFill/>
          <a:ln w="63500" cmpd="dbl">
            <a:solidFill>
              <a:srgbClr val="FF0000"/>
            </a:solidFill>
          </a:ln>
        </p:spPr>
        <p:txBody>
          <a:bodyPr wrap="square" rtlCol="0">
            <a:spAutoFit/>
          </a:bodyPr>
          <a:lstStyle/>
          <a:p>
            <a:pPr algn="ctr"/>
            <a:r>
              <a:rPr lang="en-GB" dirty="0">
                <a:solidFill>
                  <a:srgbClr val="FF0000"/>
                </a:solidFill>
              </a:rPr>
              <a:t>All can be improved with advanced driver training and practice</a:t>
            </a:r>
          </a:p>
        </p:txBody>
      </p:sp>
      <p:sp>
        <p:nvSpPr>
          <p:cNvPr id="5" name="TextBox 4">
            <a:extLst>
              <a:ext uri="{FF2B5EF4-FFF2-40B4-BE49-F238E27FC236}">
                <a16:creationId xmlns:a16="http://schemas.microsoft.com/office/drawing/2014/main" id="{220C4FAA-B4F0-42C5-B108-9F53596B9086}"/>
              </a:ext>
            </a:extLst>
          </p:cNvPr>
          <p:cNvSpPr txBox="1"/>
          <p:nvPr/>
        </p:nvSpPr>
        <p:spPr>
          <a:xfrm>
            <a:off x="5652120" y="2565195"/>
            <a:ext cx="2484276" cy="923330"/>
          </a:xfrm>
          <a:prstGeom prst="rect">
            <a:avLst/>
          </a:prstGeom>
          <a:solidFill>
            <a:schemeClr val="bg1"/>
          </a:solidFill>
          <a:ln w="63500" cmpd="dbl">
            <a:solidFill>
              <a:srgbClr val="FF0000"/>
            </a:solidFill>
          </a:ln>
        </p:spPr>
        <p:txBody>
          <a:bodyPr wrap="square" rtlCol="0">
            <a:spAutoFit/>
          </a:bodyPr>
          <a:lstStyle/>
          <a:p>
            <a:r>
              <a:rPr lang="en-GB" dirty="0">
                <a:solidFill>
                  <a:srgbClr val="FF0000"/>
                </a:solidFill>
              </a:rPr>
              <a:t>Limit-point</a:t>
            </a:r>
          </a:p>
          <a:p>
            <a:r>
              <a:rPr lang="en-GB" dirty="0">
                <a:solidFill>
                  <a:srgbClr val="FF0000"/>
                </a:solidFill>
              </a:rPr>
              <a:t>Linked Observation </a:t>
            </a:r>
          </a:p>
          <a:p>
            <a:r>
              <a:rPr lang="en-GB" dirty="0">
                <a:solidFill>
                  <a:srgbClr val="FF0000"/>
                </a:solidFill>
              </a:rPr>
              <a:t>Prediction</a:t>
            </a:r>
          </a:p>
        </p:txBody>
      </p:sp>
      <p:sp>
        <p:nvSpPr>
          <p:cNvPr id="6" name="TextBox 5">
            <a:extLst>
              <a:ext uri="{FF2B5EF4-FFF2-40B4-BE49-F238E27FC236}">
                <a16:creationId xmlns:a16="http://schemas.microsoft.com/office/drawing/2014/main" id="{EBEF4579-4C32-4939-AB2F-60510B0BC81C}"/>
              </a:ext>
            </a:extLst>
          </p:cNvPr>
          <p:cNvSpPr txBox="1"/>
          <p:nvPr/>
        </p:nvSpPr>
        <p:spPr>
          <a:xfrm>
            <a:off x="5743904" y="4199953"/>
            <a:ext cx="2484276" cy="923330"/>
          </a:xfrm>
          <a:prstGeom prst="rect">
            <a:avLst/>
          </a:prstGeom>
          <a:solidFill>
            <a:schemeClr val="bg1"/>
          </a:solidFill>
          <a:ln w="63500" cmpd="dbl">
            <a:solidFill>
              <a:srgbClr val="FF0000"/>
            </a:solidFill>
          </a:ln>
        </p:spPr>
        <p:txBody>
          <a:bodyPr wrap="square" rtlCol="0">
            <a:spAutoFit/>
          </a:bodyPr>
          <a:lstStyle/>
          <a:p>
            <a:r>
              <a:rPr lang="en-GB" dirty="0">
                <a:solidFill>
                  <a:srgbClr val="FF0000"/>
                </a:solidFill>
              </a:rPr>
              <a:t>Better observation</a:t>
            </a:r>
          </a:p>
          <a:p>
            <a:r>
              <a:rPr lang="en-GB" dirty="0">
                <a:solidFill>
                  <a:srgbClr val="FF0000"/>
                </a:solidFill>
              </a:rPr>
              <a:t>TUG</a:t>
            </a:r>
          </a:p>
          <a:p>
            <a:r>
              <a:rPr lang="en-GB" dirty="0">
                <a:solidFill>
                  <a:srgbClr val="FF0000"/>
                </a:solidFill>
              </a:rPr>
              <a:t>Systematic approach</a:t>
            </a:r>
          </a:p>
        </p:txBody>
      </p:sp>
      <p:sp>
        <p:nvSpPr>
          <p:cNvPr id="7" name="TextBox 6">
            <a:extLst>
              <a:ext uri="{FF2B5EF4-FFF2-40B4-BE49-F238E27FC236}">
                <a16:creationId xmlns:a16="http://schemas.microsoft.com/office/drawing/2014/main" id="{EA31B237-F649-431F-BF7D-67768BFE5792}"/>
              </a:ext>
            </a:extLst>
          </p:cNvPr>
          <p:cNvSpPr txBox="1"/>
          <p:nvPr/>
        </p:nvSpPr>
        <p:spPr>
          <a:xfrm>
            <a:off x="5651516" y="5829280"/>
            <a:ext cx="3420380" cy="923330"/>
          </a:xfrm>
          <a:prstGeom prst="rect">
            <a:avLst/>
          </a:prstGeom>
          <a:solidFill>
            <a:schemeClr val="bg1"/>
          </a:solidFill>
          <a:ln w="63500" cmpd="dbl">
            <a:solidFill>
              <a:srgbClr val="FF0000"/>
            </a:solidFill>
          </a:ln>
        </p:spPr>
        <p:txBody>
          <a:bodyPr wrap="square" rtlCol="0">
            <a:spAutoFit/>
          </a:bodyPr>
          <a:lstStyle/>
          <a:p>
            <a:r>
              <a:rPr lang="en-GB" dirty="0">
                <a:solidFill>
                  <a:srgbClr val="FF0000"/>
                </a:solidFill>
              </a:rPr>
              <a:t>Better driving decisions</a:t>
            </a:r>
          </a:p>
          <a:p>
            <a:r>
              <a:rPr lang="en-GB" dirty="0">
                <a:solidFill>
                  <a:srgbClr val="FF0000"/>
                </a:solidFill>
              </a:rPr>
              <a:t>Recognising lack of information</a:t>
            </a:r>
          </a:p>
          <a:p>
            <a:r>
              <a:rPr lang="en-GB" dirty="0">
                <a:solidFill>
                  <a:srgbClr val="FF0000"/>
                </a:solidFill>
              </a:rPr>
              <a:t>Self monitoring</a:t>
            </a:r>
          </a:p>
        </p:txBody>
      </p:sp>
    </p:spTree>
    <p:extLst>
      <p:ext uri="{BB962C8B-B14F-4D97-AF65-F5344CB8AC3E}">
        <p14:creationId xmlns:p14="http://schemas.microsoft.com/office/powerpoint/2010/main" val="32157076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C1DE15-2202-AD5B-98E3-C6AE250077CD}"/>
              </a:ext>
            </a:extLst>
          </p:cNvPr>
          <p:cNvPicPr>
            <a:picLocks noChangeAspect="1"/>
          </p:cNvPicPr>
          <p:nvPr/>
        </p:nvPicPr>
        <p:blipFill>
          <a:blip r:embed="rId3"/>
          <a:stretch>
            <a:fillRect/>
          </a:stretch>
        </p:blipFill>
        <p:spPr>
          <a:xfrm>
            <a:off x="811136" y="1423796"/>
            <a:ext cx="7505280" cy="5434203"/>
          </a:xfrm>
          <a:prstGeom prst="rect">
            <a:avLst/>
          </a:prstGeom>
        </p:spPr>
      </p:pic>
      <p:sp>
        <p:nvSpPr>
          <p:cNvPr id="4" name="Title 3">
            <a:extLst>
              <a:ext uri="{FF2B5EF4-FFF2-40B4-BE49-F238E27FC236}">
                <a16:creationId xmlns:a16="http://schemas.microsoft.com/office/drawing/2014/main" id="{E233F58B-2C7C-7F83-95D7-DCF6D7803677}"/>
              </a:ext>
            </a:extLst>
          </p:cNvPr>
          <p:cNvSpPr>
            <a:spLocks noGrp="1"/>
          </p:cNvSpPr>
          <p:nvPr>
            <p:ph type="title"/>
          </p:nvPr>
        </p:nvSpPr>
        <p:spPr/>
        <p:txBody>
          <a:bodyPr/>
          <a:lstStyle/>
          <a:p>
            <a:r>
              <a:rPr lang="en-GB" dirty="0"/>
              <a:t>Sharing the road</a:t>
            </a:r>
          </a:p>
        </p:txBody>
      </p:sp>
      <p:sp>
        <p:nvSpPr>
          <p:cNvPr id="6" name="Speech Bubble: Rectangle 5">
            <a:extLst>
              <a:ext uri="{FF2B5EF4-FFF2-40B4-BE49-F238E27FC236}">
                <a16:creationId xmlns:a16="http://schemas.microsoft.com/office/drawing/2014/main" id="{CEC9252B-A2D4-E497-DADE-92704C04AB6C}"/>
              </a:ext>
            </a:extLst>
          </p:cNvPr>
          <p:cNvSpPr/>
          <p:nvPr/>
        </p:nvSpPr>
        <p:spPr>
          <a:xfrm>
            <a:off x="135703" y="2966497"/>
            <a:ext cx="1512168" cy="1300880"/>
          </a:xfrm>
          <a:prstGeom prst="wedgeRectCallout">
            <a:avLst>
              <a:gd name="adj1" fmla="val 57194"/>
              <a:gd name="adj2" fmla="val 87836"/>
            </a:avLst>
          </a:prstGeom>
          <a:solidFill>
            <a:schemeClr val="bg1"/>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spcBef>
                <a:spcPts val="0"/>
              </a:spcBef>
              <a:buClrTx/>
              <a:buFontTx/>
              <a:buNone/>
            </a:pPr>
            <a:r>
              <a:rPr lang="en-GB" sz="1000" b="1" dirty="0">
                <a:solidFill>
                  <a:schemeClr val="accent1"/>
                </a:solidFill>
              </a:rPr>
              <a:t>Distracted Parent</a:t>
            </a:r>
          </a:p>
          <a:p>
            <a:pPr>
              <a:spcBef>
                <a:spcPts val="0"/>
              </a:spcBef>
              <a:buClrTx/>
              <a:buFontTx/>
              <a:buNone/>
            </a:pPr>
            <a:r>
              <a:rPr lang="en-GB" sz="1000" dirty="0">
                <a:solidFill>
                  <a:schemeClr val="tx1"/>
                </a:solidFill>
              </a:rPr>
              <a:t>28% Doing make-up</a:t>
            </a:r>
          </a:p>
          <a:p>
            <a:pPr>
              <a:spcBef>
                <a:spcPts val="0"/>
              </a:spcBef>
              <a:buClrTx/>
              <a:buFontTx/>
              <a:buNone/>
            </a:pPr>
            <a:r>
              <a:rPr lang="en-GB" sz="1000" dirty="0">
                <a:solidFill>
                  <a:schemeClr val="tx1"/>
                </a:solidFill>
              </a:rPr>
              <a:t>11% Brushing hair</a:t>
            </a:r>
          </a:p>
          <a:p>
            <a:pPr>
              <a:spcBef>
                <a:spcPts val="0"/>
              </a:spcBef>
              <a:buClrTx/>
              <a:buFontTx/>
              <a:buNone/>
            </a:pPr>
            <a:r>
              <a:rPr lang="en-GB" sz="1000" dirty="0">
                <a:solidFill>
                  <a:schemeClr val="tx1"/>
                </a:solidFill>
              </a:rPr>
              <a:t>27% Moaning children</a:t>
            </a:r>
          </a:p>
          <a:p>
            <a:pPr>
              <a:spcBef>
                <a:spcPts val="0"/>
              </a:spcBef>
              <a:buClrTx/>
              <a:buFontTx/>
              <a:buNone/>
            </a:pPr>
            <a:r>
              <a:rPr lang="en-GB" sz="1000" dirty="0">
                <a:solidFill>
                  <a:schemeClr val="tx1"/>
                </a:solidFill>
              </a:rPr>
              <a:t>9% Late for school</a:t>
            </a:r>
          </a:p>
          <a:p>
            <a:pPr>
              <a:spcBef>
                <a:spcPts val="0"/>
              </a:spcBef>
              <a:buClrTx/>
              <a:buFontTx/>
              <a:buNone/>
            </a:pPr>
            <a:r>
              <a:rPr lang="en-GB" sz="1000" dirty="0">
                <a:solidFill>
                  <a:schemeClr val="tx1"/>
                </a:solidFill>
              </a:rPr>
              <a:t>7% Shoes in footwell</a:t>
            </a:r>
          </a:p>
          <a:p>
            <a:pPr>
              <a:spcBef>
                <a:spcPts val="0"/>
              </a:spcBef>
              <a:buClrTx/>
              <a:buFontTx/>
              <a:buNone/>
            </a:pPr>
            <a:r>
              <a:rPr lang="en-GB" sz="1000" dirty="0">
                <a:solidFill>
                  <a:schemeClr val="tx1"/>
                </a:solidFill>
              </a:rPr>
              <a:t>18% Exhausted</a:t>
            </a:r>
          </a:p>
        </p:txBody>
      </p:sp>
      <p:sp>
        <p:nvSpPr>
          <p:cNvPr id="7" name="Speech Bubble: Rectangle 6">
            <a:extLst>
              <a:ext uri="{FF2B5EF4-FFF2-40B4-BE49-F238E27FC236}">
                <a16:creationId xmlns:a16="http://schemas.microsoft.com/office/drawing/2014/main" id="{E53C9A06-CAAF-15B1-2435-53EB957DA1BD}"/>
              </a:ext>
            </a:extLst>
          </p:cNvPr>
          <p:cNvSpPr/>
          <p:nvPr/>
        </p:nvSpPr>
        <p:spPr>
          <a:xfrm>
            <a:off x="1724561" y="2035839"/>
            <a:ext cx="1692188" cy="1300880"/>
          </a:xfrm>
          <a:prstGeom prst="wedgeRectCallout">
            <a:avLst>
              <a:gd name="adj1" fmla="val 53871"/>
              <a:gd name="adj2" fmla="val 152299"/>
            </a:avLst>
          </a:prstGeom>
          <a:solidFill>
            <a:schemeClr val="bg1"/>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spcBef>
                <a:spcPts val="0"/>
              </a:spcBef>
              <a:buClrTx/>
              <a:buFontTx/>
              <a:buNone/>
            </a:pPr>
            <a:r>
              <a:rPr lang="en-GB" sz="1000" b="1" dirty="0">
                <a:solidFill>
                  <a:schemeClr val="accent1"/>
                </a:solidFill>
              </a:rPr>
              <a:t>Unlicensed Driver</a:t>
            </a:r>
          </a:p>
          <a:p>
            <a:pPr>
              <a:spcBef>
                <a:spcPts val="0"/>
              </a:spcBef>
              <a:buClrTx/>
              <a:buFontTx/>
              <a:buNone/>
            </a:pPr>
            <a:r>
              <a:rPr lang="en-GB" sz="1000" dirty="0">
                <a:solidFill>
                  <a:schemeClr val="tx1"/>
                </a:solidFill>
              </a:rPr>
              <a:t>14% No driver training</a:t>
            </a:r>
          </a:p>
          <a:p>
            <a:pPr>
              <a:spcBef>
                <a:spcPts val="0"/>
              </a:spcBef>
              <a:buClrTx/>
              <a:buFontTx/>
              <a:buNone/>
            </a:pPr>
            <a:r>
              <a:rPr lang="en-GB" sz="1000" dirty="0">
                <a:solidFill>
                  <a:schemeClr val="tx1"/>
                </a:solidFill>
              </a:rPr>
              <a:t>7% No licence</a:t>
            </a:r>
          </a:p>
          <a:p>
            <a:pPr>
              <a:spcBef>
                <a:spcPts val="0"/>
              </a:spcBef>
              <a:buClrTx/>
              <a:buFontTx/>
              <a:buNone/>
            </a:pPr>
            <a:r>
              <a:rPr lang="en-GB" sz="1000" dirty="0">
                <a:solidFill>
                  <a:schemeClr val="tx1"/>
                </a:solidFill>
              </a:rPr>
              <a:t>54% No insurance</a:t>
            </a:r>
          </a:p>
          <a:p>
            <a:pPr>
              <a:spcBef>
                <a:spcPts val="0"/>
              </a:spcBef>
              <a:buClrTx/>
              <a:buFontTx/>
              <a:buNone/>
            </a:pPr>
            <a:r>
              <a:rPr lang="en-GB" sz="1000" dirty="0">
                <a:solidFill>
                  <a:schemeClr val="tx1"/>
                </a:solidFill>
              </a:rPr>
              <a:t>9% No car maintenance</a:t>
            </a:r>
          </a:p>
          <a:p>
            <a:pPr>
              <a:spcBef>
                <a:spcPts val="0"/>
              </a:spcBef>
              <a:buClrTx/>
              <a:buFontTx/>
              <a:buNone/>
            </a:pPr>
            <a:r>
              <a:rPr lang="en-GB" sz="1000" dirty="0">
                <a:solidFill>
                  <a:schemeClr val="tx1"/>
                </a:solidFill>
              </a:rPr>
              <a:t>16% Bad attitude</a:t>
            </a:r>
          </a:p>
        </p:txBody>
      </p:sp>
      <p:sp>
        <p:nvSpPr>
          <p:cNvPr id="8" name="Speech Bubble: Rectangle 7">
            <a:extLst>
              <a:ext uri="{FF2B5EF4-FFF2-40B4-BE49-F238E27FC236}">
                <a16:creationId xmlns:a16="http://schemas.microsoft.com/office/drawing/2014/main" id="{C920B168-A00E-3734-00FF-82592563281B}"/>
              </a:ext>
            </a:extLst>
          </p:cNvPr>
          <p:cNvSpPr/>
          <p:nvPr/>
        </p:nvSpPr>
        <p:spPr>
          <a:xfrm>
            <a:off x="3995936" y="5301208"/>
            <a:ext cx="2263670" cy="1482276"/>
          </a:xfrm>
          <a:prstGeom prst="wedgeRectCallout">
            <a:avLst>
              <a:gd name="adj1" fmla="val -75106"/>
              <a:gd name="adj2" fmla="val -24860"/>
            </a:avLst>
          </a:prstGeom>
          <a:solidFill>
            <a:schemeClr val="bg1"/>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spcBef>
                <a:spcPts val="0"/>
              </a:spcBef>
              <a:buClrTx/>
              <a:buFontTx/>
              <a:buNone/>
            </a:pPr>
            <a:r>
              <a:rPr lang="en-GB" sz="1000" b="1" dirty="0">
                <a:solidFill>
                  <a:schemeClr val="accent1"/>
                </a:solidFill>
              </a:rPr>
              <a:t>The Fiddler</a:t>
            </a:r>
          </a:p>
          <a:p>
            <a:pPr>
              <a:spcBef>
                <a:spcPts val="0"/>
              </a:spcBef>
              <a:buClrTx/>
              <a:buFontTx/>
              <a:buNone/>
            </a:pPr>
            <a:r>
              <a:rPr lang="en-GB" sz="1000" dirty="0">
                <a:solidFill>
                  <a:schemeClr val="tx1"/>
                </a:solidFill>
              </a:rPr>
              <a:t>21% Eating fast food on his knee</a:t>
            </a:r>
          </a:p>
          <a:p>
            <a:pPr>
              <a:spcBef>
                <a:spcPts val="0"/>
              </a:spcBef>
              <a:buClrTx/>
              <a:buFontTx/>
              <a:buNone/>
            </a:pPr>
            <a:r>
              <a:rPr lang="en-GB" sz="1000" dirty="0">
                <a:solidFill>
                  <a:schemeClr val="tx1"/>
                </a:solidFill>
              </a:rPr>
              <a:t>24% On the phone</a:t>
            </a:r>
          </a:p>
          <a:p>
            <a:pPr>
              <a:spcBef>
                <a:spcPts val="0"/>
              </a:spcBef>
              <a:buClrTx/>
              <a:buFontTx/>
              <a:buNone/>
            </a:pPr>
            <a:r>
              <a:rPr lang="en-GB" sz="1000" dirty="0">
                <a:solidFill>
                  <a:schemeClr val="tx1"/>
                </a:solidFill>
              </a:rPr>
              <a:t>5% Fiddling with Sat Nav</a:t>
            </a:r>
          </a:p>
          <a:p>
            <a:pPr>
              <a:spcBef>
                <a:spcPts val="0"/>
              </a:spcBef>
              <a:buClrTx/>
              <a:buFontTx/>
              <a:buNone/>
            </a:pPr>
            <a:r>
              <a:rPr lang="en-GB" sz="1000" dirty="0">
                <a:solidFill>
                  <a:schemeClr val="tx1"/>
                </a:solidFill>
              </a:rPr>
              <a:t>13% Changing CD</a:t>
            </a:r>
          </a:p>
          <a:p>
            <a:pPr>
              <a:spcBef>
                <a:spcPts val="0"/>
              </a:spcBef>
              <a:buClrTx/>
              <a:buFontTx/>
              <a:buNone/>
            </a:pPr>
            <a:r>
              <a:rPr lang="en-GB" sz="1000" dirty="0">
                <a:solidFill>
                  <a:schemeClr val="tx1"/>
                </a:solidFill>
              </a:rPr>
              <a:t>21% Getting cigarettes out of jacket (on back seat!)</a:t>
            </a:r>
          </a:p>
          <a:p>
            <a:pPr>
              <a:spcBef>
                <a:spcPts val="0"/>
              </a:spcBef>
              <a:buClrTx/>
              <a:buFontTx/>
              <a:buNone/>
            </a:pPr>
            <a:r>
              <a:rPr lang="en-GB" sz="1000" dirty="0">
                <a:solidFill>
                  <a:schemeClr val="tx1"/>
                </a:solidFill>
              </a:rPr>
              <a:t>16% Admiring reflection</a:t>
            </a:r>
          </a:p>
        </p:txBody>
      </p:sp>
      <p:sp>
        <p:nvSpPr>
          <p:cNvPr id="9" name="Speech Bubble: Rectangle 8">
            <a:extLst>
              <a:ext uri="{FF2B5EF4-FFF2-40B4-BE49-F238E27FC236}">
                <a16:creationId xmlns:a16="http://schemas.microsoft.com/office/drawing/2014/main" id="{08191E50-708D-D925-1CBD-852AC9C2A258}"/>
              </a:ext>
            </a:extLst>
          </p:cNvPr>
          <p:cNvSpPr/>
          <p:nvPr/>
        </p:nvSpPr>
        <p:spPr>
          <a:xfrm>
            <a:off x="3635896" y="1920889"/>
            <a:ext cx="1621205" cy="1300880"/>
          </a:xfrm>
          <a:prstGeom prst="wedgeRectCallout">
            <a:avLst>
              <a:gd name="adj1" fmla="val 39530"/>
              <a:gd name="adj2" fmla="val 155653"/>
            </a:avLst>
          </a:prstGeom>
          <a:solidFill>
            <a:schemeClr val="bg1"/>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spcBef>
                <a:spcPts val="0"/>
              </a:spcBef>
              <a:buClrTx/>
              <a:buFontTx/>
              <a:buNone/>
            </a:pPr>
            <a:r>
              <a:rPr lang="en-GB" sz="1000" b="1" dirty="0">
                <a:solidFill>
                  <a:schemeClr val="accent1"/>
                </a:solidFill>
              </a:rPr>
              <a:t>The Unfit Driver</a:t>
            </a:r>
          </a:p>
          <a:p>
            <a:pPr>
              <a:spcBef>
                <a:spcPts val="0"/>
              </a:spcBef>
              <a:buClrTx/>
              <a:buFontTx/>
              <a:buNone/>
            </a:pPr>
            <a:r>
              <a:rPr lang="en-GB" sz="1000" dirty="0">
                <a:solidFill>
                  <a:schemeClr val="tx1"/>
                </a:solidFill>
              </a:rPr>
              <a:t>26% Poor eyesight</a:t>
            </a:r>
          </a:p>
          <a:p>
            <a:pPr>
              <a:spcBef>
                <a:spcPts val="0"/>
              </a:spcBef>
              <a:buClrTx/>
              <a:buFontTx/>
              <a:buNone/>
            </a:pPr>
            <a:r>
              <a:rPr lang="en-GB" sz="1000" dirty="0">
                <a:solidFill>
                  <a:schemeClr val="tx1"/>
                </a:solidFill>
              </a:rPr>
              <a:t>17% No test taken</a:t>
            </a:r>
          </a:p>
          <a:p>
            <a:pPr>
              <a:spcBef>
                <a:spcPts val="0"/>
              </a:spcBef>
              <a:buClrTx/>
              <a:buFontTx/>
              <a:buNone/>
            </a:pPr>
            <a:r>
              <a:rPr lang="en-GB" sz="1000" dirty="0">
                <a:solidFill>
                  <a:schemeClr val="tx1"/>
                </a:solidFill>
              </a:rPr>
              <a:t>9% The shakes</a:t>
            </a:r>
          </a:p>
          <a:p>
            <a:pPr>
              <a:spcBef>
                <a:spcPts val="0"/>
              </a:spcBef>
              <a:buClrTx/>
              <a:buFontTx/>
              <a:buNone/>
            </a:pPr>
            <a:r>
              <a:rPr lang="en-GB" sz="1000" dirty="0">
                <a:solidFill>
                  <a:schemeClr val="tx1"/>
                </a:solidFill>
              </a:rPr>
              <a:t>36% Panicking</a:t>
            </a:r>
          </a:p>
          <a:p>
            <a:pPr>
              <a:spcBef>
                <a:spcPts val="0"/>
              </a:spcBef>
              <a:buClrTx/>
              <a:buFontTx/>
              <a:buNone/>
            </a:pPr>
            <a:r>
              <a:rPr lang="en-GB" sz="1000" dirty="0">
                <a:solidFill>
                  <a:schemeClr val="tx1"/>
                </a:solidFill>
              </a:rPr>
              <a:t>12% Drowsy on medication</a:t>
            </a:r>
          </a:p>
        </p:txBody>
      </p:sp>
      <p:sp>
        <p:nvSpPr>
          <p:cNvPr id="10" name="Speech Bubble: Rectangle 9">
            <a:extLst>
              <a:ext uri="{FF2B5EF4-FFF2-40B4-BE49-F238E27FC236}">
                <a16:creationId xmlns:a16="http://schemas.microsoft.com/office/drawing/2014/main" id="{A7E95A3F-AF7D-4A26-8387-68F1ABF8531F}"/>
              </a:ext>
            </a:extLst>
          </p:cNvPr>
          <p:cNvSpPr/>
          <p:nvPr/>
        </p:nvSpPr>
        <p:spPr>
          <a:xfrm>
            <a:off x="5904148" y="1602639"/>
            <a:ext cx="2495647" cy="1300880"/>
          </a:xfrm>
          <a:prstGeom prst="wedgeRectCallout">
            <a:avLst>
              <a:gd name="adj1" fmla="val -17173"/>
              <a:gd name="adj2" fmla="val 181830"/>
            </a:avLst>
          </a:prstGeom>
          <a:solidFill>
            <a:schemeClr val="bg1"/>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spcBef>
                <a:spcPts val="0"/>
              </a:spcBef>
              <a:buClrTx/>
              <a:buFontTx/>
              <a:buNone/>
            </a:pPr>
            <a:r>
              <a:rPr lang="en-GB" sz="1000" b="1" dirty="0">
                <a:solidFill>
                  <a:schemeClr val="accent1"/>
                </a:solidFill>
              </a:rPr>
              <a:t>The New Driver</a:t>
            </a:r>
          </a:p>
          <a:p>
            <a:pPr>
              <a:spcBef>
                <a:spcPts val="0"/>
              </a:spcBef>
              <a:buClrTx/>
              <a:buFontTx/>
              <a:buNone/>
            </a:pPr>
            <a:r>
              <a:rPr lang="en-GB" sz="1000" dirty="0">
                <a:solidFill>
                  <a:schemeClr val="tx1"/>
                </a:solidFill>
              </a:rPr>
              <a:t>8% First time driving alone</a:t>
            </a:r>
          </a:p>
          <a:p>
            <a:pPr>
              <a:spcBef>
                <a:spcPts val="0"/>
              </a:spcBef>
              <a:buClrTx/>
              <a:buFontTx/>
              <a:buNone/>
            </a:pPr>
            <a:r>
              <a:rPr lang="en-GB" sz="1000" dirty="0">
                <a:solidFill>
                  <a:schemeClr val="tx1"/>
                </a:solidFill>
              </a:rPr>
              <a:t>42% Never been in this much traffic</a:t>
            </a:r>
          </a:p>
          <a:p>
            <a:pPr>
              <a:spcBef>
                <a:spcPts val="0"/>
              </a:spcBef>
              <a:buClrTx/>
              <a:buFontTx/>
              <a:buNone/>
            </a:pPr>
            <a:r>
              <a:rPr lang="en-GB" sz="1000" dirty="0">
                <a:solidFill>
                  <a:schemeClr val="tx1"/>
                </a:solidFill>
              </a:rPr>
              <a:t>15% What does that sign mean?</a:t>
            </a:r>
          </a:p>
          <a:p>
            <a:pPr>
              <a:spcBef>
                <a:spcPts val="0"/>
              </a:spcBef>
              <a:buClrTx/>
              <a:buFontTx/>
              <a:buNone/>
            </a:pPr>
            <a:r>
              <a:rPr lang="en-GB" sz="1000" dirty="0">
                <a:solidFill>
                  <a:schemeClr val="tx1"/>
                </a:solidFill>
              </a:rPr>
              <a:t>22% Which lane?</a:t>
            </a:r>
          </a:p>
          <a:p>
            <a:pPr>
              <a:spcBef>
                <a:spcPts val="0"/>
              </a:spcBef>
              <a:buClrTx/>
              <a:buFontTx/>
              <a:buNone/>
            </a:pPr>
            <a:r>
              <a:rPr lang="en-GB" sz="1000" dirty="0">
                <a:solidFill>
                  <a:schemeClr val="tx1"/>
                </a:solidFill>
              </a:rPr>
              <a:t>1% Sheer panic</a:t>
            </a:r>
          </a:p>
        </p:txBody>
      </p:sp>
      <p:sp>
        <p:nvSpPr>
          <p:cNvPr id="11" name="Speech Bubble: Rectangle 10">
            <a:extLst>
              <a:ext uri="{FF2B5EF4-FFF2-40B4-BE49-F238E27FC236}">
                <a16:creationId xmlns:a16="http://schemas.microsoft.com/office/drawing/2014/main" id="{CD79C82C-5D78-3D9B-FC6D-54C1362FD1BB}"/>
              </a:ext>
            </a:extLst>
          </p:cNvPr>
          <p:cNvSpPr/>
          <p:nvPr/>
        </p:nvSpPr>
        <p:spPr>
          <a:xfrm>
            <a:off x="7086032" y="5121876"/>
            <a:ext cx="1905817" cy="1661608"/>
          </a:xfrm>
          <a:prstGeom prst="wedgeRectCallout">
            <a:avLst>
              <a:gd name="adj1" fmla="val -23940"/>
              <a:gd name="adj2" fmla="val -60059"/>
            </a:avLst>
          </a:prstGeom>
          <a:solidFill>
            <a:schemeClr val="bg1"/>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spcBef>
                <a:spcPts val="0"/>
              </a:spcBef>
              <a:buClrTx/>
              <a:buFontTx/>
              <a:buNone/>
            </a:pPr>
            <a:r>
              <a:rPr lang="en-GB" sz="1000" b="1" dirty="0">
                <a:solidFill>
                  <a:schemeClr val="accent1"/>
                </a:solidFill>
              </a:rPr>
              <a:t>Pressurised Business Driver</a:t>
            </a:r>
          </a:p>
          <a:p>
            <a:pPr>
              <a:spcBef>
                <a:spcPts val="0"/>
              </a:spcBef>
              <a:buClrTx/>
              <a:buFontTx/>
              <a:buNone/>
            </a:pPr>
            <a:r>
              <a:rPr lang="en-GB" sz="1000" dirty="0">
                <a:solidFill>
                  <a:schemeClr val="tx1"/>
                </a:solidFill>
              </a:rPr>
              <a:t>41% Late for an appointment</a:t>
            </a:r>
          </a:p>
          <a:p>
            <a:pPr>
              <a:spcBef>
                <a:spcPts val="0"/>
              </a:spcBef>
              <a:buClrTx/>
              <a:buFontTx/>
              <a:buNone/>
            </a:pPr>
            <a:r>
              <a:rPr lang="en-GB" sz="1000" dirty="0">
                <a:solidFill>
                  <a:schemeClr val="tx1"/>
                </a:solidFill>
              </a:rPr>
              <a:t>11% Been up since 5am</a:t>
            </a:r>
          </a:p>
          <a:p>
            <a:pPr>
              <a:spcBef>
                <a:spcPts val="0"/>
              </a:spcBef>
              <a:buClrTx/>
              <a:buFontTx/>
              <a:buNone/>
            </a:pPr>
            <a:r>
              <a:rPr lang="en-GB" sz="1000" dirty="0">
                <a:solidFill>
                  <a:schemeClr val="tx1"/>
                </a:solidFill>
              </a:rPr>
              <a:t>9% Bad day</a:t>
            </a:r>
          </a:p>
          <a:p>
            <a:pPr>
              <a:spcBef>
                <a:spcPts val="0"/>
              </a:spcBef>
              <a:buClrTx/>
              <a:buFontTx/>
              <a:buNone/>
            </a:pPr>
            <a:r>
              <a:rPr lang="en-GB" sz="1000" dirty="0">
                <a:solidFill>
                  <a:schemeClr val="tx1"/>
                </a:solidFill>
              </a:rPr>
              <a:t>13% On the phone</a:t>
            </a:r>
          </a:p>
          <a:p>
            <a:pPr>
              <a:spcBef>
                <a:spcPts val="0"/>
              </a:spcBef>
              <a:buClrTx/>
              <a:buFontTx/>
              <a:buNone/>
            </a:pPr>
            <a:r>
              <a:rPr lang="en-GB" sz="1000" dirty="0">
                <a:solidFill>
                  <a:schemeClr val="tx1"/>
                </a:solidFill>
              </a:rPr>
              <a:t>6% Road-rage</a:t>
            </a:r>
          </a:p>
          <a:p>
            <a:pPr>
              <a:spcBef>
                <a:spcPts val="0"/>
              </a:spcBef>
              <a:buClrTx/>
              <a:buFontTx/>
              <a:buNone/>
            </a:pPr>
            <a:r>
              <a:rPr lang="en-GB" sz="1000" dirty="0">
                <a:solidFill>
                  <a:schemeClr val="tx1"/>
                </a:solidFill>
              </a:rPr>
              <a:t>20% Thinking about tomorrow’s presentation</a:t>
            </a:r>
          </a:p>
        </p:txBody>
      </p:sp>
    </p:spTree>
    <p:extLst>
      <p:ext uri="{BB962C8B-B14F-4D97-AF65-F5344CB8AC3E}">
        <p14:creationId xmlns:p14="http://schemas.microsoft.com/office/powerpoint/2010/main" val="419813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CA5A0-7D0D-4B47-8A13-C892250F03A8}"/>
              </a:ext>
            </a:extLst>
          </p:cNvPr>
          <p:cNvSpPr>
            <a:spLocks noGrp="1"/>
          </p:cNvSpPr>
          <p:nvPr>
            <p:ph type="title"/>
          </p:nvPr>
        </p:nvSpPr>
        <p:spPr/>
        <p:txBody>
          <a:bodyPr/>
          <a:lstStyle/>
          <a:p>
            <a:r>
              <a:rPr lang="en-GB" dirty="0"/>
              <a:t>What we encourage?</a:t>
            </a:r>
          </a:p>
        </p:txBody>
      </p:sp>
      <p:sp>
        <p:nvSpPr>
          <p:cNvPr id="3" name="Text Placeholder 2">
            <a:extLst>
              <a:ext uri="{FF2B5EF4-FFF2-40B4-BE49-F238E27FC236}">
                <a16:creationId xmlns:a16="http://schemas.microsoft.com/office/drawing/2014/main" id="{AA952A8A-2B58-4907-9CD2-5DFA8E343DC3}"/>
              </a:ext>
            </a:extLst>
          </p:cNvPr>
          <p:cNvSpPr>
            <a:spLocks noGrp="1"/>
          </p:cNvSpPr>
          <p:nvPr>
            <p:ph type="body" sz="quarter" idx="13"/>
          </p:nvPr>
        </p:nvSpPr>
        <p:spPr/>
        <p:txBody>
          <a:bodyPr/>
          <a:lstStyle/>
          <a:p>
            <a:r>
              <a:rPr lang="en-GB" dirty="0"/>
              <a:t>New skills</a:t>
            </a:r>
          </a:p>
          <a:p>
            <a:pPr lvl="1"/>
            <a:r>
              <a:rPr lang="en-GB" dirty="0"/>
              <a:t>Prediction</a:t>
            </a:r>
          </a:p>
          <a:p>
            <a:pPr lvl="1"/>
            <a:r>
              <a:rPr lang="en-GB" dirty="0"/>
              <a:t>Observation</a:t>
            </a:r>
          </a:p>
          <a:p>
            <a:pPr lvl="1"/>
            <a:r>
              <a:rPr lang="en-GB" dirty="0"/>
              <a:t>Decision making</a:t>
            </a:r>
          </a:p>
          <a:p>
            <a:pPr lvl="1"/>
            <a:r>
              <a:rPr lang="en-GB" dirty="0"/>
              <a:t>Physical Controls</a:t>
            </a:r>
          </a:p>
          <a:p>
            <a:pPr lvl="1"/>
            <a:endParaRPr lang="en-GB" dirty="0"/>
          </a:p>
          <a:p>
            <a:r>
              <a:rPr lang="en-GB" dirty="0"/>
              <a:t>Mental Attitude</a:t>
            </a:r>
          </a:p>
          <a:p>
            <a:pPr lvl="1"/>
            <a:r>
              <a:rPr lang="en-GB" dirty="0"/>
              <a:t>Desire and willingness to improve</a:t>
            </a:r>
          </a:p>
          <a:p>
            <a:pPr lvl="1"/>
            <a:r>
              <a:rPr lang="en-GB" dirty="0"/>
              <a:t>Self evaluation</a:t>
            </a:r>
          </a:p>
          <a:p>
            <a:pPr lvl="1"/>
            <a:r>
              <a:rPr lang="en-GB" dirty="0"/>
              <a:t>Increased awareness external factors</a:t>
            </a:r>
          </a:p>
          <a:p>
            <a:pPr lvl="1"/>
            <a:endParaRPr lang="en-GB" dirty="0"/>
          </a:p>
        </p:txBody>
      </p:sp>
    </p:spTree>
    <p:extLst>
      <p:ext uri="{BB962C8B-B14F-4D97-AF65-F5344CB8AC3E}">
        <p14:creationId xmlns:p14="http://schemas.microsoft.com/office/powerpoint/2010/main" val="3801141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10D62-BA1B-6D73-445D-95DF2059EE18}"/>
              </a:ext>
            </a:extLst>
          </p:cNvPr>
          <p:cNvSpPr>
            <a:spLocks noGrp="1"/>
          </p:cNvSpPr>
          <p:nvPr>
            <p:ph type="title"/>
          </p:nvPr>
        </p:nvSpPr>
        <p:spPr/>
        <p:txBody>
          <a:bodyPr/>
          <a:lstStyle/>
          <a:p>
            <a:r>
              <a:rPr lang="en-GB" dirty="0"/>
              <a:t>Some of the committee</a:t>
            </a:r>
          </a:p>
        </p:txBody>
      </p:sp>
      <p:pic>
        <p:nvPicPr>
          <p:cNvPr id="7" name="Picture 6">
            <a:extLst>
              <a:ext uri="{FF2B5EF4-FFF2-40B4-BE49-F238E27FC236}">
                <a16:creationId xmlns:a16="http://schemas.microsoft.com/office/drawing/2014/main" id="{45CE2A8C-47E8-3DE2-8A33-2526B3E9B44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552143" y="2181030"/>
            <a:ext cx="1947849" cy="2164276"/>
          </a:xfrm>
          <a:prstGeom prst="rect">
            <a:avLst/>
          </a:prstGeom>
        </p:spPr>
      </p:pic>
      <p:sp>
        <p:nvSpPr>
          <p:cNvPr id="13" name="TextBox 12">
            <a:extLst>
              <a:ext uri="{FF2B5EF4-FFF2-40B4-BE49-F238E27FC236}">
                <a16:creationId xmlns:a16="http://schemas.microsoft.com/office/drawing/2014/main" id="{C21B3AAB-ADBD-89F5-717A-B557B6FDA2BF}"/>
              </a:ext>
            </a:extLst>
          </p:cNvPr>
          <p:cNvSpPr txBox="1"/>
          <p:nvPr/>
        </p:nvSpPr>
        <p:spPr>
          <a:xfrm>
            <a:off x="6722228" y="4305140"/>
            <a:ext cx="1843697" cy="784830"/>
          </a:xfrm>
          <a:prstGeom prst="rect">
            <a:avLst/>
          </a:prstGeom>
          <a:noFill/>
        </p:spPr>
        <p:txBody>
          <a:bodyPr wrap="square">
            <a:spAutoFit/>
          </a:bodyPr>
          <a:lstStyle/>
          <a:p>
            <a:endParaRPr lang="en-GB" sz="1200" b="0" i="0" u="none" strike="noStrike" baseline="0" dirty="0">
              <a:solidFill>
                <a:srgbClr val="000000"/>
              </a:solidFill>
              <a:latin typeface="Segoe UI" panose="020B0502040204020203" pitchFamily="34" charset="0"/>
            </a:endParaRPr>
          </a:p>
          <a:p>
            <a:r>
              <a:rPr lang="en-GB" sz="1100" b="1" i="1" u="none" strike="noStrike" baseline="0" dirty="0">
                <a:solidFill>
                  <a:srgbClr val="006FC0"/>
                </a:solidFill>
                <a:latin typeface="Segoe UI" panose="020B0502040204020203" pitchFamily="34" charset="0"/>
              </a:rPr>
              <a:t>Observer Development </a:t>
            </a:r>
            <a:endParaRPr lang="en-GB" sz="1100" b="0" i="0" u="none" strike="noStrike" baseline="0" dirty="0">
              <a:solidFill>
                <a:srgbClr val="006FC0"/>
              </a:solidFill>
              <a:latin typeface="Segoe UI" panose="020B0502040204020203" pitchFamily="34" charset="0"/>
            </a:endParaRPr>
          </a:p>
          <a:p>
            <a:r>
              <a:rPr lang="en-GB" sz="1100" b="1" i="1" u="none" strike="noStrike" baseline="0" dirty="0">
                <a:solidFill>
                  <a:srgbClr val="006FC0"/>
                </a:solidFill>
                <a:latin typeface="Segoe UI" panose="020B0502040204020203" pitchFamily="34" charset="0"/>
              </a:rPr>
              <a:t>Team Leader </a:t>
            </a:r>
            <a:endParaRPr lang="en-GB" sz="1100" b="0" i="0" u="none" strike="noStrike" baseline="0" dirty="0">
              <a:solidFill>
                <a:srgbClr val="006FC0"/>
              </a:solidFill>
              <a:latin typeface="Segoe UI" panose="020B0502040204020203" pitchFamily="34" charset="0"/>
            </a:endParaRPr>
          </a:p>
          <a:p>
            <a:r>
              <a:rPr lang="en-GB" sz="1100" b="1" i="0" u="none" strike="noStrike" baseline="0" dirty="0">
                <a:solidFill>
                  <a:srgbClr val="000000"/>
                </a:solidFill>
                <a:latin typeface="Segoe UI" panose="020B0502040204020203" pitchFamily="34" charset="0"/>
              </a:rPr>
              <a:t>David Reeves </a:t>
            </a:r>
            <a:endParaRPr lang="en-GB" dirty="0"/>
          </a:p>
        </p:txBody>
      </p:sp>
      <p:sp>
        <p:nvSpPr>
          <p:cNvPr id="15" name="TextBox 14">
            <a:extLst>
              <a:ext uri="{FF2B5EF4-FFF2-40B4-BE49-F238E27FC236}">
                <a16:creationId xmlns:a16="http://schemas.microsoft.com/office/drawing/2014/main" id="{896BB694-60C8-59B3-24F7-DA23B85F9DBC}"/>
              </a:ext>
            </a:extLst>
          </p:cNvPr>
          <p:cNvSpPr txBox="1"/>
          <p:nvPr/>
        </p:nvSpPr>
        <p:spPr>
          <a:xfrm>
            <a:off x="2500598" y="4225938"/>
            <a:ext cx="1931417" cy="784830"/>
          </a:xfrm>
          <a:prstGeom prst="rect">
            <a:avLst/>
          </a:prstGeom>
          <a:noFill/>
        </p:spPr>
        <p:txBody>
          <a:bodyPr wrap="square">
            <a:spAutoFit/>
          </a:bodyPr>
          <a:lstStyle/>
          <a:p>
            <a:endParaRPr lang="en-GB" sz="1200" b="0" i="0" u="none" strike="noStrike" baseline="0" dirty="0">
              <a:solidFill>
                <a:srgbClr val="000000"/>
              </a:solidFill>
              <a:latin typeface="Segoe UI" panose="020B0502040204020203" pitchFamily="34" charset="0"/>
            </a:endParaRPr>
          </a:p>
          <a:p>
            <a:r>
              <a:rPr lang="en-GB" sz="1100" b="1" i="1" u="none" strike="noStrike" baseline="0" dirty="0">
                <a:solidFill>
                  <a:srgbClr val="006FC0"/>
                </a:solidFill>
                <a:latin typeface="Segoe UI" panose="020B0502040204020203" pitchFamily="34" charset="0"/>
              </a:rPr>
              <a:t>Treasurer and </a:t>
            </a:r>
            <a:endParaRPr lang="en-GB" sz="1100" b="0" i="0" u="none" strike="noStrike" baseline="0" dirty="0">
              <a:solidFill>
                <a:srgbClr val="006FC0"/>
              </a:solidFill>
              <a:latin typeface="Segoe UI" panose="020B0502040204020203" pitchFamily="34" charset="0"/>
            </a:endParaRPr>
          </a:p>
          <a:p>
            <a:r>
              <a:rPr lang="en-GB" sz="1100" b="1" i="1" u="none" strike="noStrike" baseline="0" dirty="0">
                <a:solidFill>
                  <a:srgbClr val="006FC0"/>
                </a:solidFill>
                <a:latin typeface="Segoe UI" panose="020B0502040204020203" pitchFamily="34" charset="0"/>
              </a:rPr>
              <a:t>Newsletter Editor </a:t>
            </a:r>
            <a:endParaRPr lang="en-GB" sz="1100" b="0" i="0" u="none" strike="noStrike" baseline="0" dirty="0">
              <a:solidFill>
                <a:srgbClr val="006FC0"/>
              </a:solidFill>
              <a:latin typeface="Segoe UI" panose="020B0502040204020203" pitchFamily="34" charset="0"/>
            </a:endParaRPr>
          </a:p>
          <a:p>
            <a:r>
              <a:rPr lang="en-GB" sz="1100" b="1" i="0" u="none" strike="noStrike" baseline="0" dirty="0">
                <a:solidFill>
                  <a:srgbClr val="000000"/>
                </a:solidFill>
                <a:latin typeface="Segoe UI" panose="020B0502040204020203" pitchFamily="34" charset="0"/>
              </a:rPr>
              <a:t>Henny Cameron </a:t>
            </a:r>
            <a:endParaRPr lang="en-GB" dirty="0"/>
          </a:p>
        </p:txBody>
      </p:sp>
      <p:sp>
        <p:nvSpPr>
          <p:cNvPr id="19" name="TextBox 18">
            <a:extLst>
              <a:ext uri="{FF2B5EF4-FFF2-40B4-BE49-F238E27FC236}">
                <a16:creationId xmlns:a16="http://schemas.microsoft.com/office/drawing/2014/main" id="{187C4155-6532-B678-E2CF-8A6FF780FC2D}"/>
              </a:ext>
            </a:extLst>
          </p:cNvPr>
          <p:cNvSpPr txBox="1"/>
          <p:nvPr/>
        </p:nvSpPr>
        <p:spPr>
          <a:xfrm>
            <a:off x="402974" y="4298604"/>
            <a:ext cx="1612742" cy="615553"/>
          </a:xfrm>
          <a:prstGeom prst="rect">
            <a:avLst/>
          </a:prstGeom>
          <a:noFill/>
        </p:spPr>
        <p:txBody>
          <a:bodyPr wrap="square">
            <a:spAutoFit/>
          </a:bodyPr>
          <a:lstStyle/>
          <a:p>
            <a:endParaRPr lang="en-GB" sz="1200" b="0" i="0" u="none" strike="noStrike" baseline="0" dirty="0">
              <a:solidFill>
                <a:srgbClr val="000000"/>
              </a:solidFill>
              <a:latin typeface="Segoe UI" panose="020B0502040204020203" pitchFamily="34" charset="0"/>
            </a:endParaRPr>
          </a:p>
          <a:p>
            <a:r>
              <a:rPr lang="en-GB" sz="1100" b="1" i="1" u="none" strike="noStrike" baseline="0" dirty="0">
                <a:solidFill>
                  <a:srgbClr val="006FC0"/>
                </a:solidFill>
                <a:latin typeface="Segoe UI" panose="020B0502040204020203" pitchFamily="34" charset="0"/>
              </a:rPr>
              <a:t>Chairman</a:t>
            </a:r>
            <a:endParaRPr lang="en-GB" sz="1100" b="0" i="0" u="none" strike="noStrike" baseline="0" dirty="0">
              <a:solidFill>
                <a:srgbClr val="006FC0"/>
              </a:solidFill>
              <a:latin typeface="Segoe UI" panose="020B0502040204020203" pitchFamily="34" charset="0"/>
            </a:endParaRPr>
          </a:p>
          <a:p>
            <a:r>
              <a:rPr lang="en-GB" sz="1100" b="1" i="0" u="none" strike="noStrike" baseline="0" dirty="0">
                <a:solidFill>
                  <a:srgbClr val="000000"/>
                </a:solidFill>
                <a:latin typeface="Segoe UI" panose="020B0502040204020203" pitchFamily="34" charset="0"/>
              </a:rPr>
              <a:t>Steve Groves </a:t>
            </a:r>
            <a:endParaRPr lang="en-GB" dirty="0"/>
          </a:p>
        </p:txBody>
      </p:sp>
      <p:sp>
        <p:nvSpPr>
          <p:cNvPr id="25" name="TextBox 24">
            <a:extLst>
              <a:ext uri="{FF2B5EF4-FFF2-40B4-BE49-F238E27FC236}">
                <a16:creationId xmlns:a16="http://schemas.microsoft.com/office/drawing/2014/main" id="{4BF8D08B-57E4-5A68-51F7-B7C8B6E12AD4}"/>
              </a:ext>
            </a:extLst>
          </p:cNvPr>
          <p:cNvSpPr txBox="1"/>
          <p:nvPr/>
        </p:nvSpPr>
        <p:spPr>
          <a:xfrm>
            <a:off x="4612884" y="4343462"/>
            <a:ext cx="1831324" cy="615553"/>
          </a:xfrm>
          <a:prstGeom prst="rect">
            <a:avLst/>
          </a:prstGeom>
          <a:noFill/>
        </p:spPr>
        <p:txBody>
          <a:bodyPr wrap="square">
            <a:spAutoFit/>
          </a:bodyPr>
          <a:lstStyle/>
          <a:p>
            <a:endParaRPr lang="en-GB" sz="1200" b="0" i="0" u="none" strike="noStrike" baseline="0" dirty="0">
              <a:solidFill>
                <a:srgbClr val="000000"/>
              </a:solidFill>
              <a:latin typeface="Segoe UI" panose="020B0502040204020203" pitchFamily="34" charset="0"/>
            </a:endParaRPr>
          </a:p>
          <a:p>
            <a:r>
              <a:rPr lang="en-GB" sz="1100" b="1" i="1" u="none" strike="noStrike" baseline="0" dirty="0">
                <a:solidFill>
                  <a:srgbClr val="006FC0"/>
                </a:solidFill>
                <a:latin typeface="Segoe UI" panose="020B0502040204020203" pitchFamily="34" charset="0"/>
              </a:rPr>
              <a:t>Secretary </a:t>
            </a:r>
            <a:endParaRPr lang="en-GB" sz="1100" b="0" i="0" u="none" strike="noStrike" baseline="0" dirty="0">
              <a:solidFill>
                <a:srgbClr val="006FC0"/>
              </a:solidFill>
              <a:latin typeface="Segoe UI" panose="020B0502040204020203" pitchFamily="34" charset="0"/>
            </a:endParaRPr>
          </a:p>
          <a:p>
            <a:r>
              <a:rPr lang="en-GB" sz="1100" b="1" dirty="0">
                <a:solidFill>
                  <a:srgbClr val="000000"/>
                </a:solidFill>
                <a:latin typeface="Segoe UI" panose="020B0502040204020203" pitchFamily="34" charset="0"/>
              </a:rPr>
              <a:t>Howard Mai</a:t>
            </a:r>
            <a:r>
              <a:rPr lang="en-GB" sz="1100" b="1" i="0" u="none" strike="noStrike" baseline="0" dirty="0">
                <a:solidFill>
                  <a:srgbClr val="000000"/>
                </a:solidFill>
                <a:latin typeface="Segoe UI" panose="020B0502040204020203" pitchFamily="34" charset="0"/>
              </a:rPr>
              <a:t>n </a:t>
            </a:r>
            <a:endParaRPr lang="en-GB" sz="1100" b="0" i="0" u="none" strike="noStrike" baseline="0" dirty="0">
              <a:solidFill>
                <a:srgbClr val="000000"/>
              </a:solidFill>
              <a:latin typeface="Segoe UI" panose="020B0502040204020203" pitchFamily="34" charset="0"/>
            </a:endParaRPr>
          </a:p>
        </p:txBody>
      </p:sp>
      <p:pic>
        <p:nvPicPr>
          <p:cNvPr id="4" name="Picture 3">
            <a:extLst>
              <a:ext uri="{FF2B5EF4-FFF2-40B4-BE49-F238E27FC236}">
                <a16:creationId xmlns:a16="http://schemas.microsoft.com/office/drawing/2014/main" id="{6D3E9AF9-9FAE-422C-E136-A4E8DA3D23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9314" y="2079151"/>
            <a:ext cx="2039539" cy="2266155"/>
          </a:xfrm>
          <a:prstGeom prst="rect">
            <a:avLst/>
          </a:prstGeom>
        </p:spPr>
      </p:pic>
      <p:pic>
        <p:nvPicPr>
          <p:cNvPr id="5" name="Picture 4">
            <a:extLst>
              <a:ext uri="{FF2B5EF4-FFF2-40B4-BE49-F238E27FC236}">
                <a16:creationId xmlns:a16="http://schemas.microsoft.com/office/drawing/2014/main" id="{F7CE2EBE-F9E0-1A1B-D726-F70F1AD4D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14863" y="2077306"/>
            <a:ext cx="2041200" cy="2268000"/>
          </a:xfrm>
          <a:prstGeom prst="rect">
            <a:avLst/>
          </a:prstGeom>
        </p:spPr>
      </p:pic>
      <p:pic>
        <p:nvPicPr>
          <p:cNvPr id="8" name="Picture 7">
            <a:extLst>
              <a:ext uri="{FF2B5EF4-FFF2-40B4-BE49-F238E27FC236}">
                <a16:creationId xmlns:a16="http://schemas.microsoft.com/office/drawing/2014/main" id="{F8453630-F6A8-861A-FBFE-47EE5BD747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38911" y="2077306"/>
            <a:ext cx="2041200" cy="2268000"/>
          </a:xfrm>
          <a:prstGeom prst="rect">
            <a:avLst/>
          </a:prstGeom>
        </p:spPr>
      </p:pic>
    </p:spTree>
    <p:extLst>
      <p:ext uri="{BB962C8B-B14F-4D97-AF65-F5344CB8AC3E}">
        <p14:creationId xmlns:p14="http://schemas.microsoft.com/office/powerpoint/2010/main" val="3280634635"/>
      </p:ext>
    </p:extLst>
  </p:cSld>
  <p:clrMapOvr>
    <a:masterClrMapping/>
  </p:clrMapOvr>
  <p:transition spd="med">
    <p:fade/>
  </p:transition>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B11A2-A57B-4545-DCEA-59A7D6C632A4}"/>
              </a:ext>
            </a:extLst>
          </p:cNvPr>
          <p:cNvSpPr>
            <a:spLocks noGrp="1"/>
          </p:cNvSpPr>
          <p:nvPr>
            <p:ph type="title"/>
          </p:nvPr>
        </p:nvSpPr>
        <p:spPr/>
        <p:txBody>
          <a:bodyPr/>
          <a:lstStyle/>
          <a:p>
            <a:r>
              <a:rPr lang="en-GB" dirty="0"/>
              <a:t>Questions?</a:t>
            </a:r>
          </a:p>
        </p:txBody>
      </p:sp>
      <p:sp>
        <p:nvSpPr>
          <p:cNvPr id="5" name="Rectangle 4">
            <a:extLst>
              <a:ext uri="{FF2B5EF4-FFF2-40B4-BE49-F238E27FC236}">
                <a16:creationId xmlns:a16="http://schemas.microsoft.com/office/drawing/2014/main" id="{20A5A0DD-338C-B64C-808E-CD5C1AD3E926}"/>
              </a:ext>
            </a:extLst>
          </p:cNvPr>
          <p:cNvSpPr/>
          <p:nvPr/>
        </p:nvSpPr>
        <p:spPr>
          <a:xfrm>
            <a:off x="3230126" y="908720"/>
            <a:ext cx="2683748" cy="5386090"/>
          </a:xfrm>
          <a:prstGeom prst="rect">
            <a:avLst/>
          </a:prstGeom>
          <a:noFill/>
        </p:spPr>
        <p:txBody>
          <a:bodyPr wrap="none" lIns="91440" tIns="45720" rIns="91440" bIns="45720">
            <a:spAutoFit/>
          </a:bodyPr>
          <a:lstStyle/>
          <a:p>
            <a:pPr algn="ctr"/>
            <a:r>
              <a:rPr lang="en-US" sz="3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innerShdw blurRad="63500" dist="50800" dir="13500000">
                    <a:prstClr val="black">
                      <a:alpha val="50000"/>
                    </a:prstClr>
                  </a:innerShdw>
                </a:effectLst>
              </a:rPr>
              <a:t>?</a:t>
            </a:r>
          </a:p>
        </p:txBody>
      </p:sp>
    </p:spTree>
    <p:extLst>
      <p:ext uri="{BB962C8B-B14F-4D97-AF65-F5344CB8AC3E}">
        <p14:creationId xmlns:p14="http://schemas.microsoft.com/office/powerpoint/2010/main" val="2728506709"/>
      </p:ext>
    </p:extLst>
  </p:cSld>
  <p:clrMapOvr>
    <a:masterClrMapping/>
  </p:clrMapOvr>
  <p:transition spd="med">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468313" y="657225"/>
            <a:ext cx="7505700"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r>
              <a:rPr lang="en-GB" altLang="en-US" sz="4000" b="1" dirty="0">
                <a:latin typeface="+mn-lt"/>
                <a:cs typeface="+mn-cs"/>
              </a:rPr>
              <a:t>Any questions?</a:t>
            </a:r>
            <a:r>
              <a:rPr lang="en-GB" altLang="en-US" sz="7200" b="1" dirty="0">
                <a:latin typeface="+mn-lt"/>
                <a:cs typeface="+mn-cs"/>
              </a:rPr>
              <a:t> </a:t>
            </a:r>
            <a:endParaRPr lang="en-GB" altLang="en-US" sz="7200" b="1" dirty="0">
              <a:solidFill>
                <a:schemeClr val="bg1"/>
              </a:solidFill>
              <a:latin typeface="+mn-lt"/>
              <a:cs typeface="+mn-cs"/>
            </a:endParaRPr>
          </a:p>
          <a:p>
            <a:pPr algn="ctr" fontAlgn="auto">
              <a:spcBef>
                <a:spcPts val="0"/>
              </a:spcBef>
              <a:spcAft>
                <a:spcPts val="0"/>
              </a:spcAft>
              <a:defRPr/>
            </a:pPr>
            <a:r>
              <a:rPr lang="en-GB" sz="4000" dirty="0">
                <a:solidFill>
                  <a:schemeClr val="bg1"/>
                </a:solidFill>
                <a:latin typeface="+mn-lt"/>
                <a:cs typeface="+mn-cs"/>
              </a:rPr>
              <a:t>Thank you for your attention so far</a:t>
            </a:r>
          </a:p>
          <a:p>
            <a:pPr algn="ctr" fontAlgn="auto">
              <a:spcAft>
                <a:spcPts val="0"/>
              </a:spcAft>
              <a:defRPr/>
            </a:pPr>
            <a:r>
              <a:rPr lang="en-GB" altLang="en-US" sz="4000" dirty="0">
                <a:latin typeface="+mn-lt"/>
                <a:cs typeface="+mn-cs"/>
              </a:rPr>
              <a:t>We will now go to the car for the demonstration drive, expanding on what we have covered today</a:t>
            </a:r>
          </a:p>
          <a:p>
            <a:pPr algn="ctr" fontAlgn="auto">
              <a:spcBef>
                <a:spcPts val="0"/>
              </a:spcBef>
              <a:spcAft>
                <a:spcPts val="0"/>
              </a:spcAft>
              <a:defRPr/>
            </a:pPr>
            <a:endParaRPr lang="en-GB" sz="4000" dirty="0">
              <a:solidFill>
                <a:schemeClr val="bg1">
                  <a:lumMod val="85000"/>
                </a:schemeClr>
              </a:solidFill>
              <a:latin typeface="+mn-lt"/>
              <a:cs typeface="+mn-cs"/>
            </a:endParaRPr>
          </a:p>
        </p:txBody>
      </p:sp>
    </p:spTree>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517042"/>
            <a:ext cx="6886575" cy="1147762"/>
          </a:xfrm>
        </p:spPr>
        <p:txBody>
          <a:bodyPr>
            <a:normAutofit fontScale="90000"/>
          </a:bodyPr>
          <a:lstStyle/>
          <a:p>
            <a:pPr eaLnBrk="1" hangingPunct="1"/>
            <a:r>
              <a:rPr lang="en-GB" altLang="en-US" sz="3600" dirty="0"/>
              <a:t>What is it based on?</a:t>
            </a:r>
            <a:br>
              <a:rPr lang="en-GB" altLang="en-US" sz="2000" dirty="0"/>
            </a:br>
            <a:br>
              <a:rPr lang="en-GB" altLang="en-US" sz="2000" dirty="0"/>
            </a:br>
            <a:endParaRPr lang="en-GB" altLang="en-US" b="0" dirty="0">
              <a:solidFill>
                <a:schemeClr val="tx1"/>
              </a:solidFill>
            </a:endParaRPr>
          </a:p>
        </p:txBody>
      </p:sp>
      <p:sp>
        <p:nvSpPr>
          <p:cNvPr id="3" name="Text Placeholder 2"/>
          <p:cNvSpPr>
            <a:spLocks noGrp="1"/>
          </p:cNvSpPr>
          <p:nvPr>
            <p:ph type="body" sz="quarter" idx="13"/>
          </p:nvPr>
        </p:nvSpPr>
        <p:spPr>
          <a:xfrm>
            <a:off x="457200" y="1808163"/>
            <a:ext cx="8075613" cy="4753185"/>
          </a:xfrm>
        </p:spPr>
        <p:txBody>
          <a:bodyPr>
            <a:normAutofit lnSpcReduction="10000"/>
          </a:bodyPr>
          <a:lstStyle/>
          <a:p>
            <a:pPr eaLnBrk="1" fontAlgn="auto" hangingPunct="1">
              <a:defRPr/>
            </a:pPr>
            <a:r>
              <a:rPr lang="en-GB" sz="2400" b="1" dirty="0"/>
              <a:t>Highway Code</a:t>
            </a:r>
          </a:p>
          <a:p>
            <a:pPr marL="342900" indent="-342900" eaLnBrk="1" fontAlgn="auto" hangingPunct="1">
              <a:buFont typeface="Arial" panose="020B0604020202020204" pitchFamily="34" charset="0"/>
              <a:buChar char="•"/>
              <a:defRPr/>
            </a:pPr>
            <a:r>
              <a:rPr lang="en-GB" altLang="en-US" sz="2400" dirty="0"/>
              <a:t>Rules of the road</a:t>
            </a:r>
          </a:p>
          <a:p>
            <a:pPr marL="342900" indent="-342900" eaLnBrk="1" fontAlgn="auto" hangingPunct="1">
              <a:buFont typeface="Arial" panose="020B0604020202020204" pitchFamily="34" charset="0"/>
              <a:buChar char="•"/>
              <a:defRPr/>
            </a:pPr>
            <a:r>
              <a:rPr lang="en-GB" altLang="en-US" sz="2400" dirty="0"/>
              <a:t>Traffic signs</a:t>
            </a:r>
          </a:p>
          <a:p>
            <a:pPr marL="342900" indent="-342900" eaLnBrk="1" fontAlgn="auto" hangingPunct="1">
              <a:buFont typeface="Arial" panose="020B0604020202020204" pitchFamily="34" charset="0"/>
              <a:buChar char="•"/>
              <a:defRPr/>
            </a:pPr>
            <a:r>
              <a:rPr lang="en-GB" altLang="en-US" sz="2400" dirty="0"/>
              <a:t>Is this law or just advice?</a:t>
            </a:r>
          </a:p>
          <a:p>
            <a:pPr eaLnBrk="1" fontAlgn="auto" hangingPunct="1">
              <a:defRPr/>
            </a:pPr>
            <a:endParaRPr lang="en-GB" sz="2400" dirty="0"/>
          </a:p>
          <a:p>
            <a:pPr eaLnBrk="1" fontAlgn="auto" hangingPunct="1">
              <a:defRPr/>
            </a:pPr>
            <a:r>
              <a:rPr lang="en-GB" sz="2400" b="1" dirty="0"/>
              <a:t>Roadcraft</a:t>
            </a:r>
          </a:p>
          <a:p>
            <a:pPr marL="342900" indent="-342900" eaLnBrk="1" fontAlgn="auto" hangingPunct="1">
              <a:buFont typeface="Arial" panose="020B0604020202020204" pitchFamily="34" charset="0"/>
              <a:buChar char="•"/>
              <a:defRPr/>
            </a:pPr>
            <a:r>
              <a:rPr lang="en-GB" sz="2400" dirty="0"/>
              <a:t>Police driver’s handbook</a:t>
            </a:r>
          </a:p>
          <a:p>
            <a:pPr marL="342900" indent="-342900" eaLnBrk="1" fontAlgn="auto" hangingPunct="1">
              <a:buFont typeface="Arial" panose="020B0604020202020204" pitchFamily="34" charset="0"/>
              <a:buChar char="•"/>
              <a:defRPr/>
            </a:pPr>
            <a:r>
              <a:rPr lang="en-GB" sz="2400" dirty="0"/>
              <a:t>Basis for all Police/IAM RoadSmart driver training</a:t>
            </a:r>
          </a:p>
          <a:p>
            <a:pPr marL="342900" indent="-342900" eaLnBrk="1" fontAlgn="auto" hangingPunct="1">
              <a:buFont typeface="Arial" panose="020B0604020202020204" pitchFamily="34" charset="0"/>
              <a:buChar char="•"/>
              <a:defRPr/>
            </a:pPr>
            <a:r>
              <a:rPr lang="en-GB" sz="2400" dirty="0"/>
              <a:t>System of Car Control</a:t>
            </a:r>
          </a:p>
          <a:p>
            <a:pPr eaLnBrk="1" fontAlgn="auto" hangingPunct="1">
              <a:defRPr/>
            </a:pPr>
            <a:endParaRPr lang="en-GB" sz="2400" dirty="0"/>
          </a:p>
          <a:p>
            <a:pPr eaLnBrk="1" fontAlgn="auto" hangingPunct="1">
              <a:defRPr/>
            </a:pPr>
            <a:r>
              <a:rPr lang="en-GB" sz="2400" b="1" dirty="0"/>
              <a:t>IAM RoadSmart Associate Log Book</a:t>
            </a:r>
          </a:p>
          <a:p>
            <a:pPr eaLnBrk="1" fontAlgn="auto" hangingPunct="1">
              <a:defRPr/>
            </a:pPr>
            <a:endParaRPr lang="en-GB" dirty="0"/>
          </a:p>
        </p:txBody>
      </p:sp>
      <p:pic>
        <p:nvPicPr>
          <p:cNvPr id="6" name="Picture 5">
            <a:extLst>
              <a:ext uri="{FF2B5EF4-FFF2-40B4-BE49-F238E27FC236}">
                <a16:creationId xmlns:a16="http://schemas.microsoft.com/office/drawing/2014/main" id="{A1EA4900-E90B-47B4-ADED-9AB484ED58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13560" y="4653136"/>
            <a:ext cx="1589901" cy="2204864"/>
          </a:xfrm>
          <a:prstGeom prst="rect">
            <a:avLst/>
          </a:prstGeom>
        </p:spPr>
      </p:pic>
      <p:pic>
        <p:nvPicPr>
          <p:cNvPr id="5" name="Picture 4">
            <a:extLst>
              <a:ext uri="{FF2B5EF4-FFF2-40B4-BE49-F238E27FC236}">
                <a16:creationId xmlns:a16="http://schemas.microsoft.com/office/drawing/2014/main" id="{D7EE3DF2-65C4-934E-A817-12FE7760A40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30254" y="1292103"/>
            <a:ext cx="1221110" cy="2320845"/>
          </a:xfrm>
          <a:prstGeom prst="rect">
            <a:avLst/>
          </a:prstGeom>
        </p:spPr>
      </p:pic>
      <p:pic>
        <p:nvPicPr>
          <p:cNvPr id="7" name="Picture 6">
            <a:extLst>
              <a:ext uri="{FF2B5EF4-FFF2-40B4-BE49-F238E27FC236}">
                <a16:creationId xmlns:a16="http://schemas.microsoft.com/office/drawing/2014/main" id="{3F383F9C-7C5E-22C8-A2A1-724BC31EC6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84228" y="1285835"/>
            <a:ext cx="1243973" cy="2320845"/>
          </a:xfrm>
          <a:prstGeom prst="rect">
            <a:avLst/>
          </a:prstGeom>
        </p:spPr>
      </p:pic>
      <p:pic>
        <p:nvPicPr>
          <p:cNvPr id="4" name="Picture 3">
            <a:extLst>
              <a:ext uri="{FF2B5EF4-FFF2-40B4-BE49-F238E27FC236}">
                <a16:creationId xmlns:a16="http://schemas.microsoft.com/office/drawing/2014/main" id="{6F752FB9-79F2-4EBE-80F1-E99896191C5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00702" y="2378409"/>
            <a:ext cx="1638537" cy="2101182"/>
          </a:xfrm>
          <a:prstGeom prst="rect">
            <a:avLst/>
          </a:prstGeom>
        </p:spPr>
      </p:pic>
    </p:spTree>
    <p:extLst>
      <p:ext uri="{BB962C8B-B14F-4D97-AF65-F5344CB8AC3E}">
        <p14:creationId xmlns:p14="http://schemas.microsoft.com/office/powerpoint/2010/main" val="23435699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14679-A5A5-B450-E368-F6FBE52493DE}"/>
              </a:ext>
            </a:extLst>
          </p:cNvPr>
          <p:cNvSpPr>
            <a:spLocks noGrp="1"/>
          </p:cNvSpPr>
          <p:nvPr>
            <p:ph type="title"/>
          </p:nvPr>
        </p:nvSpPr>
        <p:spPr/>
        <p:txBody>
          <a:bodyPr/>
          <a:lstStyle/>
          <a:p>
            <a:r>
              <a:rPr lang="en-GB" dirty="0"/>
              <a:t>What is Advanced Driving</a:t>
            </a:r>
          </a:p>
        </p:txBody>
      </p:sp>
      <p:sp>
        <p:nvSpPr>
          <p:cNvPr id="3" name="Text Placeholder 2">
            <a:extLst>
              <a:ext uri="{FF2B5EF4-FFF2-40B4-BE49-F238E27FC236}">
                <a16:creationId xmlns:a16="http://schemas.microsoft.com/office/drawing/2014/main" id="{235E2EB7-94AC-F7F1-002B-330EDC3D61F8}"/>
              </a:ext>
            </a:extLst>
          </p:cNvPr>
          <p:cNvSpPr>
            <a:spLocks noGrp="1"/>
          </p:cNvSpPr>
          <p:nvPr>
            <p:ph type="body" sz="quarter" idx="13"/>
          </p:nvPr>
        </p:nvSpPr>
        <p:spPr/>
        <p:txBody>
          <a:bodyPr/>
          <a:lstStyle/>
          <a:p>
            <a:r>
              <a:rPr lang="en-GB" dirty="0"/>
              <a:t>Being a safer driver: decreasing the risk of a collision</a:t>
            </a:r>
          </a:p>
          <a:p>
            <a:endParaRPr lang="en-GB" dirty="0"/>
          </a:p>
          <a:p>
            <a:r>
              <a:rPr lang="en-GB" dirty="0"/>
              <a:t>Skills you need:</a:t>
            </a:r>
          </a:p>
          <a:p>
            <a:pPr lvl="1"/>
            <a:r>
              <a:rPr lang="en-GB" dirty="0"/>
              <a:t>Critical self awareness</a:t>
            </a:r>
          </a:p>
          <a:p>
            <a:pPr lvl="1"/>
            <a:r>
              <a:rPr lang="en-GB" dirty="0"/>
              <a:t>Taking action to identify and minimise risks</a:t>
            </a:r>
          </a:p>
          <a:p>
            <a:pPr lvl="1"/>
            <a:r>
              <a:rPr lang="en-GB" dirty="0"/>
              <a:t>Good observation and concentration</a:t>
            </a:r>
          </a:p>
          <a:p>
            <a:pPr lvl="1"/>
            <a:r>
              <a:rPr lang="en-GB" dirty="0"/>
              <a:t>Adjusting speed and position according the road and traffic conditions</a:t>
            </a:r>
          </a:p>
          <a:p>
            <a:pPr lvl="1"/>
            <a:r>
              <a:rPr lang="en-GB" dirty="0"/>
              <a:t>Precise and smooth use of the car’s controls</a:t>
            </a:r>
          </a:p>
          <a:p>
            <a:pPr lvl="1"/>
            <a:endParaRPr lang="en-GB" dirty="0"/>
          </a:p>
          <a:p>
            <a:r>
              <a:rPr lang="en-GB" dirty="0"/>
              <a:t>Using system of car control</a:t>
            </a:r>
          </a:p>
          <a:p>
            <a:endParaRPr lang="en-GB" dirty="0"/>
          </a:p>
        </p:txBody>
      </p:sp>
    </p:spTree>
    <p:extLst>
      <p:ext uri="{BB962C8B-B14F-4D97-AF65-F5344CB8AC3E}">
        <p14:creationId xmlns:p14="http://schemas.microsoft.com/office/powerpoint/2010/main" val="2065692607"/>
      </p:ext>
    </p:extLst>
  </p:cSld>
  <p:clrMapOvr>
    <a:masterClrMapping/>
  </p:clrMapOvr>
  <p:transition spd="med">
    <p:fade/>
  </p:transition>
</p:sld>
</file>

<file path=ppt/theme/theme1.xml><?xml version="1.0" encoding="utf-8"?>
<a:theme xmlns:a="http://schemas.openxmlformats.org/drawingml/2006/main" name="Office Theme">
  <a:themeElements>
    <a:clrScheme name="IAM Roadsmart">
      <a:dk1>
        <a:sysClr val="windowText" lastClr="000000"/>
      </a:dk1>
      <a:lt1>
        <a:sysClr val="window" lastClr="FFFFFF"/>
      </a:lt1>
      <a:dk2>
        <a:srgbClr val="00B2E2"/>
      </a:dk2>
      <a:lt2>
        <a:srgbClr val="FFFFFF"/>
      </a:lt2>
      <a:accent1>
        <a:srgbClr val="00B2E2"/>
      </a:accent1>
      <a:accent2>
        <a:srgbClr val="2C3D4A"/>
      </a:accent2>
      <a:accent3>
        <a:srgbClr val="74D0F6"/>
      </a:accent3>
      <a:accent4>
        <a:srgbClr val="007CB0"/>
      </a:accent4>
      <a:accent5>
        <a:srgbClr val="00B2E2"/>
      </a:accent5>
      <a:accent6>
        <a:srgbClr val="2C3D4A"/>
      </a:accent6>
      <a:hlink>
        <a:srgbClr val="000000"/>
      </a:hlink>
      <a:folHlink>
        <a:srgbClr val="000000"/>
      </a:folHlink>
    </a:clrScheme>
    <a:fontScheme name="IAM Roadsmar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2E2"/>
        </a:solidFill>
        <a:ln w="38100">
          <a:noFill/>
          <a:prstDash val="dash"/>
        </a:ln>
      </a:spPr>
      <a:bodyPr tIns="36000" bIns="36000" rtlCol="0" anchor="ctr"/>
      <a:lstStyle>
        <a:defPPr algn="ctr">
          <a:spcBef>
            <a:spcPts val="1200"/>
          </a:spcBef>
          <a:buClrTx/>
          <a:buFontTx/>
          <a:buNone/>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11823</TotalTime>
  <Words>2783</Words>
  <Application>Microsoft Office PowerPoint</Application>
  <PresentationFormat>On-screen Show (4:3)</PresentationFormat>
  <Paragraphs>665</Paragraphs>
  <Slides>71</Slides>
  <Notes>35</Notes>
  <HiddenSlides>12</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71</vt:i4>
      </vt:variant>
    </vt:vector>
  </HeadingPairs>
  <TitlesOfParts>
    <vt:vector size="80" baseType="lpstr">
      <vt:lpstr>Arial</vt:lpstr>
      <vt:lpstr>Arial Black</vt:lpstr>
      <vt:lpstr>Calibri</vt:lpstr>
      <vt:lpstr>Segoe UI</vt:lpstr>
      <vt:lpstr>Tahoma</vt:lpstr>
      <vt:lpstr>Times New Roman</vt:lpstr>
      <vt:lpstr>Verdana</vt:lpstr>
      <vt:lpstr>Wingdings</vt:lpstr>
      <vt:lpstr>Office Theme</vt:lpstr>
      <vt:lpstr>Northampton Advanced Motorists</vt:lpstr>
      <vt:lpstr>Before we start</vt:lpstr>
      <vt:lpstr>By the end of this session you will:</vt:lpstr>
      <vt:lpstr>Learning Outcomes - Place Holder</vt:lpstr>
      <vt:lpstr>Welcome to our local group</vt:lpstr>
      <vt:lpstr>IAM Road smart  - Structure</vt:lpstr>
      <vt:lpstr>Some of the committee</vt:lpstr>
      <vt:lpstr>What is it based on?  </vt:lpstr>
      <vt:lpstr>What is Advanced Driving</vt:lpstr>
      <vt:lpstr>The system of car control  IPSGA</vt:lpstr>
      <vt:lpstr>When do we use the system?</vt:lpstr>
      <vt:lpstr>What is a hazard?</vt:lpstr>
      <vt:lpstr>Categories of hazard </vt:lpstr>
      <vt:lpstr>What sort of hazard?</vt:lpstr>
      <vt:lpstr>What hazards can you see here?</vt:lpstr>
      <vt:lpstr>Safe, methodical: leaves nothing to chance </vt:lpstr>
      <vt:lpstr>The System: Why?</vt:lpstr>
      <vt:lpstr>PowerPoint Presentation</vt:lpstr>
      <vt:lpstr>WHAT INFORMATION  IS AVAILABLE HERE? </vt:lpstr>
      <vt:lpstr>INFORMATION</vt:lpstr>
      <vt:lpstr>Information</vt:lpstr>
      <vt:lpstr>PowerPoint Presentation</vt:lpstr>
      <vt:lpstr>TYPES OF SIGNAL</vt:lpstr>
      <vt:lpstr>PLANNING</vt:lpstr>
      <vt:lpstr>OBSERVATION &amp; PLANNING</vt:lpstr>
      <vt:lpstr>PLANNING – WHAT CAN BE SEEN</vt:lpstr>
      <vt:lpstr>PLANNING – WHAT CAN BE EXPECTED</vt:lpstr>
      <vt:lpstr>PLANNING – WHAT CAN BE SEEN (2)</vt:lpstr>
      <vt:lpstr>PLANNING – WHAT CANNOT BE SEEN</vt:lpstr>
      <vt:lpstr>Position</vt:lpstr>
      <vt:lpstr>POSITIONING</vt:lpstr>
      <vt:lpstr>Position</vt:lpstr>
      <vt:lpstr>PowerPoint Presentation</vt:lpstr>
      <vt:lpstr>POSITIONING FOR BENDS</vt:lpstr>
      <vt:lpstr>POSITIONING FOR BENDS</vt:lpstr>
      <vt:lpstr>SPEED</vt:lpstr>
      <vt:lpstr>Speed – how do you reduce speed?</vt:lpstr>
      <vt:lpstr>PowerPoint Presentation</vt:lpstr>
      <vt:lpstr>GEAR</vt:lpstr>
      <vt:lpstr>Accelerate (i.e. drive)</vt:lpstr>
      <vt:lpstr>ACCELERATION</vt:lpstr>
      <vt:lpstr>PowerPoint Presentation</vt:lpstr>
      <vt:lpstr>THE SYSTEM - JUNCTIONS</vt:lpstr>
      <vt:lpstr>THE SYSTEM - ROUNDABOUTS</vt:lpstr>
      <vt:lpstr>We will now take a short comfort break</vt:lpstr>
      <vt:lpstr>The Limit Point  Judging the tightness of a bend</vt:lpstr>
      <vt:lpstr>Limit Point</vt:lpstr>
      <vt:lpstr>Limit Point getting closer: slow down</vt:lpstr>
      <vt:lpstr>OVERTAKING METHODS  Single Carriageways</vt:lpstr>
      <vt:lpstr>Technique 1 – Rolling overtake</vt:lpstr>
      <vt:lpstr>Technique 2 – Staged overtake</vt:lpstr>
      <vt:lpstr>The secret is in the planning</vt:lpstr>
      <vt:lpstr>Technique 2 – Staged overtake</vt:lpstr>
      <vt:lpstr>PowerPoint Presentation</vt:lpstr>
      <vt:lpstr>Staged overtake – not on</vt:lpstr>
      <vt:lpstr>Staged overtake - go</vt:lpstr>
      <vt:lpstr>PowerPoint Presentation</vt:lpstr>
      <vt:lpstr>You must always be able to  STOP  safely within the distance you can see to be clear on your own side of the road </vt:lpstr>
      <vt:lpstr>Learning Outcomes - Place Holder</vt:lpstr>
      <vt:lpstr>Human Factors -- Why are Humans so accident prone?</vt:lpstr>
      <vt:lpstr>Humans and driving</vt:lpstr>
      <vt:lpstr>Perception</vt:lpstr>
      <vt:lpstr>Attention</vt:lpstr>
      <vt:lpstr>Memory</vt:lpstr>
      <vt:lpstr>Yerkes-Dodson Performance/Arousal Curve</vt:lpstr>
      <vt:lpstr>Information Processing</vt:lpstr>
      <vt:lpstr>Why humans get it wrong</vt:lpstr>
      <vt:lpstr>Sharing the road</vt:lpstr>
      <vt:lpstr>What we encourage?</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Henny Cameron</cp:lastModifiedBy>
  <cp:revision>1000</cp:revision>
  <dcterms:created xsi:type="dcterms:W3CDTF">2016-02-17T16:55:21Z</dcterms:created>
  <dcterms:modified xsi:type="dcterms:W3CDTF">2023-10-14T06:56:36Z</dcterms:modified>
</cp:coreProperties>
</file>